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3"/>
  </p:sldMasterIdLst>
  <p:sldIdLst>
    <p:sldId id="256" r:id="rId4"/>
    <p:sldId id="265" r:id="rId5"/>
    <p:sldId id="258" r:id="rId6"/>
    <p:sldId id="264" r:id="rId7"/>
    <p:sldId id="257" r:id="rId8"/>
    <p:sldId id="259" r:id="rId9"/>
    <p:sldId id="260" r:id="rId10"/>
    <p:sldId id="261" r:id="rId11"/>
    <p:sldId id="262" r:id="rId12"/>
    <p:sldId id="263" r:id="rId13"/>
    <p:sldId id="270" r:id="rId14"/>
    <p:sldId id="266" r:id="rId15"/>
    <p:sldId id="267" r:id="rId16"/>
    <p:sldId id="268" r:id="rId17"/>
    <p:sldId id="26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5C3E200-427F-4C99-BE1B-710AED84D674}">
          <p14:sldIdLst>
            <p14:sldId id="256"/>
            <p14:sldId id="265"/>
            <p14:sldId id="258"/>
            <p14:sldId id="264"/>
            <p14:sldId id="257"/>
            <p14:sldId id="259"/>
            <p14:sldId id="260"/>
            <p14:sldId id="261"/>
            <p14:sldId id="262"/>
            <p14:sldId id="263"/>
            <p14:sldId id="270"/>
            <p14:sldId id="266"/>
            <p14:sldId id="267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BD4818-6DB8-11E7-4E47-9CAB55FB817D}" v="15" dt="2024-08-27T03:45:43.238"/>
    <p1510:client id="{9CE7EED1-B9BA-6223-A2F6-361CAD91C5A7}" v="17" dt="2024-08-28T10:17:05.2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72"/>
  </p:normalViewPr>
  <p:slideViewPr>
    <p:cSldViewPr snapToGrid="0">
      <p:cViewPr varScale="1">
        <p:scale>
          <a:sx n="112" d="100"/>
          <a:sy n="112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1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han Musofer" userId="S::s4809363@uq.edu.au::aee380be-28a1-4e8d-a466-c3a66cb876c4" providerId="AD" clId="Web-{08DA9903-6E10-9508-56E3-94C789950F30}"/>
    <pc:docChg chg="delSld modSld modSection">
      <pc:chgData name="Alhan Musofer" userId="S::s4809363@uq.edu.au::aee380be-28a1-4e8d-a466-c3a66cb876c4" providerId="AD" clId="Web-{08DA9903-6E10-9508-56E3-94C789950F30}" dt="2024-08-26T07:21:18.693" v="166" actId="20577"/>
      <pc:docMkLst>
        <pc:docMk/>
      </pc:docMkLst>
      <pc:sldChg chg="addSp modSp">
        <pc:chgData name="Alhan Musofer" userId="S::s4809363@uq.edu.au::aee380be-28a1-4e8d-a466-c3a66cb876c4" providerId="AD" clId="Web-{08DA9903-6E10-9508-56E3-94C789950F30}" dt="2024-08-26T06:31:33.388" v="100" actId="20577"/>
        <pc:sldMkLst>
          <pc:docMk/>
          <pc:sldMk cId="2324024117" sldId="265"/>
        </pc:sldMkLst>
        <pc:spChg chg="mod">
          <ac:chgData name="Alhan Musofer" userId="S::s4809363@uq.edu.au::aee380be-28a1-4e8d-a466-c3a66cb876c4" providerId="AD" clId="Web-{08DA9903-6E10-9508-56E3-94C789950F30}" dt="2024-08-26T06:30:37.449" v="83" actId="1076"/>
          <ac:spMkLst>
            <pc:docMk/>
            <pc:sldMk cId="2324024117" sldId="265"/>
            <ac:spMk id="2" creationId="{A238BC55-38BA-F228-240B-F4ABF5CC7F05}"/>
          </ac:spMkLst>
        </pc:spChg>
        <pc:spChg chg="mod">
          <ac:chgData name="Alhan Musofer" userId="S::s4809363@uq.edu.au::aee380be-28a1-4e8d-a466-c3a66cb876c4" providerId="AD" clId="Web-{08DA9903-6E10-9508-56E3-94C789950F30}" dt="2024-08-26T06:29:55.995" v="70" actId="1076"/>
          <ac:spMkLst>
            <pc:docMk/>
            <pc:sldMk cId="2324024117" sldId="265"/>
            <ac:spMk id="8" creationId="{30BAC225-ECA4-CCBC-0A9D-BCF217E2B747}"/>
          </ac:spMkLst>
        </pc:spChg>
        <pc:spChg chg="mod">
          <ac:chgData name="Alhan Musofer" userId="S::s4809363@uq.edu.au::aee380be-28a1-4e8d-a466-c3a66cb876c4" providerId="AD" clId="Web-{08DA9903-6E10-9508-56E3-94C789950F30}" dt="2024-08-26T06:30:26.168" v="79" actId="1076"/>
          <ac:spMkLst>
            <pc:docMk/>
            <pc:sldMk cId="2324024117" sldId="265"/>
            <ac:spMk id="10" creationId="{032EB35A-CE65-27A4-DB78-3A4E9387087A}"/>
          </ac:spMkLst>
        </pc:spChg>
        <pc:spChg chg="mod">
          <ac:chgData name="Alhan Musofer" userId="S::s4809363@uq.edu.au::aee380be-28a1-4e8d-a466-c3a66cb876c4" providerId="AD" clId="Web-{08DA9903-6E10-9508-56E3-94C789950F30}" dt="2024-08-26T06:30:06.511" v="72" actId="1076"/>
          <ac:spMkLst>
            <pc:docMk/>
            <pc:sldMk cId="2324024117" sldId="265"/>
            <ac:spMk id="11" creationId="{74423085-8FA9-54E6-3628-2555E4F86DBF}"/>
          </ac:spMkLst>
        </pc:spChg>
        <pc:spChg chg="add mod">
          <ac:chgData name="Alhan Musofer" userId="S::s4809363@uq.edu.au::aee380be-28a1-4e8d-a466-c3a66cb876c4" providerId="AD" clId="Web-{08DA9903-6E10-9508-56E3-94C789950F30}" dt="2024-08-26T06:31:33.388" v="100" actId="20577"/>
          <ac:spMkLst>
            <pc:docMk/>
            <pc:sldMk cId="2324024117" sldId="265"/>
            <ac:spMk id="12" creationId="{A3D00F13-1436-2565-EA87-513204B1F89D}"/>
          </ac:spMkLst>
        </pc:spChg>
        <pc:spChg chg="mod">
          <ac:chgData name="Alhan Musofer" userId="S::s4809363@uq.edu.au::aee380be-28a1-4e8d-a466-c3a66cb876c4" providerId="AD" clId="Web-{08DA9903-6E10-9508-56E3-94C789950F30}" dt="2024-08-26T06:31:17.997" v="91" actId="1076"/>
          <ac:spMkLst>
            <pc:docMk/>
            <pc:sldMk cId="2324024117" sldId="265"/>
            <ac:spMk id="15" creationId="{756CD457-6E9D-FC1B-9724-24A8C66F39AE}"/>
          </ac:spMkLst>
        </pc:spChg>
        <pc:picChg chg="mod">
          <ac:chgData name="Alhan Musofer" userId="S::s4809363@uq.edu.au::aee380be-28a1-4e8d-a466-c3a66cb876c4" providerId="AD" clId="Web-{08DA9903-6E10-9508-56E3-94C789950F30}" dt="2024-08-26T06:30:23.059" v="77" actId="1076"/>
          <ac:picMkLst>
            <pc:docMk/>
            <pc:sldMk cId="2324024117" sldId="265"/>
            <ac:picMk id="3" creationId="{0EA7AED2-3B63-56B0-9B8A-3D51997372FF}"/>
          </ac:picMkLst>
        </pc:picChg>
        <pc:picChg chg="mod">
          <ac:chgData name="Alhan Musofer" userId="S::s4809363@uq.edu.au::aee380be-28a1-4e8d-a466-c3a66cb876c4" providerId="AD" clId="Web-{08DA9903-6E10-9508-56E3-94C789950F30}" dt="2024-08-26T06:29:55.980" v="69" actId="1076"/>
          <ac:picMkLst>
            <pc:docMk/>
            <pc:sldMk cId="2324024117" sldId="265"/>
            <ac:picMk id="7" creationId="{9F9D97E8-ED52-6168-1AA3-0815F225C1BB}"/>
          </ac:picMkLst>
        </pc:picChg>
        <pc:picChg chg="mod">
          <ac:chgData name="Alhan Musofer" userId="S::s4809363@uq.edu.au::aee380be-28a1-4e8d-a466-c3a66cb876c4" providerId="AD" clId="Web-{08DA9903-6E10-9508-56E3-94C789950F30}" dt="2024-08-26T06:30:06.495" v="71" actId="1076"/>
          <ac:picMkLst>
            <pc:docMk/>
            <pc:sldMk cId="2324024117" sldId="265"/>
            <ac:picMk id="9" creationId="{909E01F9-0070-9301-BDE3-B34FCA836EC0}"/>
          </ac:picMkLst>
        </pc:picChg>
        <pc:picChg chg="mod">
          <ac:chgData name="Alhan Musofer" userId="S::s4809363@uq.edu.au::aee380be-28a1-4e8d-a466-c3a66cb876c4" providerId="AD" clId="Web-{08DA9903-6E10-9508-56E3-94C789950F30}" dt="2024-08-26T06:31:22.544" v="92" actId="1076"/>
          <ac:picMkLst>
            <pc:docMk/>
            <pc:sldMk cId="2324024117" sldId="265"/>
            <ac:picMk id="13" creationId="{4131BE71-9DA4-51D7-380D-21D99B6ED6D4}"/>
          </ac:picMkLst>
        </pc:picChg>
      </pc:sldChg>
      <pc:sldChg chg="modSp">
        <pc:chgData name="Alhan Musofer" userId="S::s4809363@uq.edu.au::aee380be-28a1-4e8d-a466-c3a66cb876c4" providerId="AD" clId="Web-{08DA9903-6E10-9508-56E3-94C789950F30}" dt="2024-08-26T07:21:18.693" v="166" actId="20577"/>
        <pc:sldMkLst>
          <pc:docMk/>
          <pc:sldMk cId="1845932551" sldId="267"/>
        </pc:sldMkLst>
        <pc:spChg chg="mod">
          <ac:chgData name="Alhan Musofer" userId="S::s4809363@uq.edu.au::aee380be-28a1-4e8d-a466-c3a66cb876c4" providerId="AD" clId="Web-{08DA9903-6E10-9508-56E3-94C789950F30}" dt="2024-08-26T07:21:18.693" v="166" actId="20577"/>
          <ac:spMkLst>
            <pc:docMk/>
            <pc:sldMk cId="1845932551" sldId="267"/>
            <ac:spMk id="19" creationId="{CC90F77D-198C-928A-090C-A85ECF818B8B}"/>
          </ac:spMkLst>
        </pc:spChg>
      </pc:sldChg>
      <pc:sldChg chg="modSp">
        <pc:chgData name="Alhan Musofer" userId="S::s4809363@uq.edu.au::aee380be-28a1-4e8d-a466-c3a66cb876c4" providerId="AD" clId="Web-{08DA9903-6E10-9508-56E3-94C789950F30}" dt="2024-08-26T07:12:24.709" v="103" actId="20577"/>
        <pc:sldMkLst>
          <pc:docMk/>
          <pc:sldMk cId="852485184" sldId="269"/>
        </pc:sldMkLst>
        <pc:spChg chg="mod">
          <ac:chgData name="Alhan Musofer" userId="S::s4809363@uq.edu.au::aee380be-28a1-4e8d-a466-c3a66cb876c4" providerId="AD" clId="Web-{08DA9903-6E10-9508-56E3-94C789950F30}" dt="2024-08-26T07:12:24.709" v="103" actId="20577"/>
          <ac:spMkLst>
            <pc:docMk/>
            <pc:sldMk cId="852485184" sldId="269"/>
            <ac:spMk id="3" creationId="{CB4EBF45-5120-0548-8BDC-F19E7E2E82AC}"/>
          </ac:spMkLst>
        </pc:spChg>
      </pc:sldChg>
      <pc:sldChg chg="addSp delSp modSp">
        <pc:chgData name="Alhan Musofer" userId="S::s4809363@uq.edu.au::aee380be-28a1-4e8d-a466-c3a66cb876c4" providerId="AD" clId="Web-{08DA9903-6E10-9508-56E3-94C789950F30}" dt="2024-08-26T05:11:04.202" v="67" actId="1076"/>
        <pc:sldMkLst>
          <pc:docMk/>
          <pc:sldMk cId="626990994" sldId="270"/>
        </pc:sldMkLst>
        <pc:spChg chg="mod">
          <ac:chgData name="Alhan Musofer" userId="S::s4809363@uq.edu.au::aee380be-28a1-4e8d-a466-c3a66cb876c4" providerId="AD" clId="Web-{08DA9903-6E10-9508-56E3-94C789950F30}" dt="2024-08-26T05:08:12.696" v="15" actId="1076"/>
          <ac:spMkLst>
            <pc:docMk/>
            <pc:sldMk cId="626990994" sldId="270"/>
            <ac:spMk id="2" creationId="{C48593DF-7D13-E95D-46D8-445490B8D3E7}"/>
          </ac:spMkLst>
        </pc:spChg>
        <pc:spChg chg="del">
          <ac:chgData name="Alhan Musofer" userId="S::s4809363@uq.edu.au::aee380be-28a1-4e8d-a466-c3a66cb876c4" providerId="AD" clId="Web-{08DA9903-6E10-9508-56E3-94C789950F30}" dt="2024-08-26T05:02:54.731" v="0"/>
          <ac:spMkLst>
            <pc:docMk/>
            <pc:sldMk cId="626990994" sldId="270"/>
            <ac:spMk id="3" creationId="{7178C178-7FB5-DE3E-1CE7-CFBA31662E67}"/>
          </ac:spMkLst>
        </pc:spChg>
        <pc:spChg chg="del">
          <ac:chgData name="Alhan Musofer" userId="S::s4809363@uq.edu.au::aee380be-28a1-4e8d-a466-c3a66cb876c4" providerId="AD" clId="Web-{08DA9903-6E10-9508-56E3-94C789950F30}" dt="2024-08-26T05:03:03.091" v="2"/>
          <ac:spMkLst>
            <pc:docMk/>
            <pc:sldMk cId="626990994" sldId="270"/>
            <ac:spMk id="4" creationId="{1F38BE60-EC51-91AB-CFDF-A2BBE9C3F869}"/>
          </ac:spMkLst>
        </pc:spChg>
        <pc:spChg chg="add mod">
          <ac:chgData name="Alhan Musofer" userId="S::s4809363@uq.edu.au::aee380be-28a1-4e8d-a466-c3a66cb876c4" providerId="AD" clId="Web-{08DA9903-6E10-9508-56E3-94C789950F30}" dt="2024-08-26T05:10:28.935" v="37" actId="1076"/>
          <ac:spMkLst>
            <pc:docMk/>
            <pc:sldMk cId="626990994" sldId="270"/>
            <ac:spMk id="10" creationId="{F20B8817-7F1F-3301-822A-0D6665FB6369}"/>
          </ac:spMkLst>
        </pc:spChg>
        <pc:spChg chg="add mod">
          <ac:chgData name="Alhan Musofer" userId="S::s4809363@uq.edu.au::aee380be-28a1-4e8d-a466-c3a66cb876c4" providerId="AD" clId="Web-{08DA9903-6E10-9508-56E3-94C789950F30}" dt="2024-08-26T05:10:40.936" v="50" actId="1076"/>
          <ac:spMkLst>
            <pc:docMk/>
            <pc:sldMk cId="626990994" sldId="270"/>
            <ac:spMk id="12" creationId="{7E9C18EF-8CE3-9F6B-FF83-4160D2B70DF9}"/>
          </ac:spMkLst>
        </pc:spChg>
        <pc:spChg chg="add mod">
          <ac:chgData name="Alhan Musofer" userId="S::s4809363@uq.edu.au::aee380be-28a1-4e8d-a466-c3a66cb876c4" providerId="AD" clId="Web-{08DA9903-6E10-9508-56E3-94C789950F30}" dt="2024-08-26T05:11:04.202" v="67" actId="1076"/>
          <ac:spMkLst>
            <pc:docMk/>
            <pc:sldMk cId="626990994" sldId="270"/>
            <ac:spMk id="14" creationId="{783024E8-EC34-5E7D-E0EA-AD321DE09E6C}"/>
          </ac:spMkLst>
        </pc:spChg>
        <pc:picChg chg="add mod">
          <ac:chgData name="Alhan Musofer" userId="S::s4809363@uq.edu.au::aee380be-28a1-4e8d-a466-c3a66cb876c4" providerId="AD" clId="Web-{08DA9903-6E10-9508-56E3-94C789950F30}" dt="2024-08-26T05:06:48.240" v="7" actId="1076"/>
          <ac:picMkLst>
            <pc:docMk/>
            <pc:sldMk cId="626990994" sldId="270"/>
            <ac:picMk id="3" creationId="{3621B0E1-A15F-929E-CF81-FFA525D9E9AD}"/>
          </ac:picMkLst>
        </pc:picChg>
        <pc:picChg chg="add mod">
          <ac:chgData name="Alhan Musofer" userId="S::s4809363@uq.edu.au::aee380be-28a1-4e8d-a466-c3a66cb876c4" providerId="AD" clId="Web-{08DA9903-6E10-9508-56E3-94C789950F30}" dt="2024-08-26T05:08:17.728" v="16" actId="1076"/>
          <ac:picMkLst>
            <pc:docMk/>
            <pc:sldMk cId="626990994" sldId="270"/>
            <ac:picMk id="4" creationId="{3DD75F31-1C7D-3058-40AB-5F5F14FF5A8E}"/>
          </ac:picMkLst>
        </pc:picChg>
        <pc:picChg chg="add mod">
          <ac:chgData name="Alhan Musofer" userId="S::s4809363@uq.edu.au::aee380be-28a1-4e8d-a466-c3a66cb876c4" providerId="AD" clId="Web-{08DA9903-6E10-9508-56E3-94C789950F30}" dt="2024-08-26T05:09:52.684" v="21" actId="1076"/>
          <ac:picMkLst>
            <pc:docMk/>
            <pc:sldMk cId="626990994" sldId="270"/>
            <ac:picMk id="8" creationId="{50826EEE-32C0-B529-7EE1-7D1F5EB4D7AF}"/>
          </ac:picMkLst>
        </pc:picChg>
      </pc:sldChg>
      <pc:sldChg chg="del">
        <pc:chgData name="Alhan Musofer" userId="S::s4809363@uq.edu.au::aee380be-28a1-4e8d-a466-c3a66cb876c4" providerId="AD" clId="Web-{08DA9903-6E10-9508-56E3-94C789950F30}" dt="2024-08-26T05:52:53.847" v="68"/>
        <pc:sldMkLst>
          <pc:docMk/>
          <pc:sldMk cId="1699309936" sldId="271"/>
        </pc:sldMkLst>
      </pc:sldChg>
    </pc:docChg>
  </pc:docChgLst>
  <pc:docChgLst>
    <pc:chgData name="Bao-Luan Le" userId="S::s4808720@uq.edu.au::dc500948-96bd-46ca-90f2-7e23a792a96b" providerId="AD" clId="Web-{57028BEB-0F66-45CC-8470-0B501B055F99}"/>
    <pc:docChg chg="modSld">
      <pc:chgData name="Bao-Luan Le" userId="S::s4808720@uq.edu.au::dc500948-96bd-46ca-90f2-7e23a792a96b" providerId="AD" clId="Web-{57028BEB-0F66-45CC-8470-0B501B055F99}" dt="2024-08-25T11:59:59.255" v="156" actId="14100"/>
      <pc:docMkLst>
        <pc:docMk/>
      </pc:docMkLst>
      <pc:sldChg chg="modSp">
        <pc:chgData name="Bao-Luan Le" userId="S::s4808720@uq.edu.au::dc500948-96bd-46ca-90f2-7e23a792a96b" providerId="AD" clId="Web-{57028BEB-0F66-45CC-8470-0B501B055F99}" dt="2024-08-25T11:59:59.255" v="156" actId="14100"/>
        <pc:sldMkLst>
          <pc:docMk/>
          <pc:sldMk cId="2324024117" sldId="265"/>
        </pc:sldMkLst>
        <pc:spChg chg="mod">
          <ac:chgData name="Bao-Luan Le" userId="S::s4808720@uq.edu.au::dc500948-96bd-46ca-90f2-7e23a792a96b" providerId="AD" clId="Web-{57028BEB-0F66-45CC-8470-0B501B055F99}" dt="2024-08-25T11:59:59.255" v="156" actId="14100"/>
          <ac:spMkLst>
            <pc:docMk/>
            <pc:sldMk cId="2324024117" sldId="265"/>
            <ac:spMk id="8" creationId="{30BAC225-ECA4-CCBC-0A9D-BCF217E2B747}"/>
          </ac:spMkLst>
        </pc:spChg>
      </pc:sldChg>
      <pc:sldChg chg="modSp">
        <pc:chgData name="Bao-Luan Le" userId="S::s4808720@uq.edu.au::dc500948-96bd-46ca-90f2-7e23a792a96b" providerId="AD" clId="Web-{57028BEB-0F66-45CC-8470-0B501B055F99}" dt="2024-08-25T11:59:18.754" v="138" actId="20577"/>
        <pc:sldMkLst>
          <pc:docMk/>
          <pc:sldMk cId="852485184" sldId="269"/>
        </pc:sldMkLst>
        <pc:spChg chg="mod">
          <ac:chgData name="Bao-Luan Le" userId="S::s4808720@uq.edu.au::dc500948-96bd-46ca-90f2-7e23a792a96b" providerId="AD" clId="Web-{57028BEB-0F66-45CC-8470-0B501B055F99}" dt="2024-08-25T11:59:18.754" v="138" actId="20577"/>
          <ac:spMkLst>
            <pc:docMk/>
            <pc:sldMk cId="852485184" sldId="269"/>
            <ac:spMk id="3" creationId="{CB4EBF45-5120-0548-8BDC-F19E7E2E82AC}"/>
          </ac:spMkLst>
        </pc:spChg>
      </pc:sldChg>
    </pc:docChg>
  </pc:docChgLst>
  <pc:docChgLst>
    <pc:chgData name="Kenny Sun" userId="S::s4801869@uq.edu.au::b5f60839-b502-41ab-808c-3dd794ddac59" providerId="AD" clId="Web-{34527B8D-DE5C-49E5-9E07-0D7C0A8334BF}"/>
    <pc:docChg chg="modSld">
      <pc:chgData name="Kenny Sun" userId="S::s4801869@uq.edu.au::b5f60839-b502-41ab-808c-3dd794ddac59" providerId="AD" clId="Web-{34527B8D-DE5C-49E5-9E07-0D7C0A8334BF}" dt="2024-08-26T06:21:56.084" v="21" actId="14100"/>
      <pc:docMkLst>
        <pc:docMk/>
      </pc:docMkLst>
      <pc:sldChg chg="addSp delSp modSp">
        <pc:chgData name="Kenny Sun" userId="S::s4801869@uq.edu.au::b5f60839-b502-41ab-808c-3dd794ddac59" providerId="AD" clId="Web-{34527B8D-DE5C-49E5-9E07-0D7C0A8334BF}" dt="2024-08-26T06:21:56.084" v="21" actId="14100"/>
        <pc:sldMkLst>
          <pc:docMk/>
          <pc:sldMk cId="2324024117" sldId="265"/>
        </pc:sldMkLst>
        <pc:picChg chg="del mod">
          <ac:chgData name="Kenny Sun" userId="S::s4801869@uq.edu.au::b5f60839-b502-41ab-808c-3dd794ddac59" providerId="AD" clId="Web-{34527B8D-DE5C-49E5-9E07-0D7C0A8334BF}" dt="2024-08-26T06:21:09.676" v="12"/>
          <ac:picMkLst>
            <pc:docMk/>
            <pc:sldMk cId="2324024117" sldId="265"/>
            <ac:picMk id="12" creationId="{22C3D466-861A-B17C-A36A-9FB13EF0185A}"/>
          </ac:picMkLst>
        </pc:picChg>
        <pc:picChg chg="add mod modCrop">
          <ac:chgData name="Kenny Sun" userId="S::s4801869@uq.edu.au::b5f60839-b502-41ab-808c-3dd794ddac59" providerId="AD" clId="Web-{34527B8D-DE5C-49E5-9E07-0D7C0A8334BF}" dt="2024-08-26T06:21:56.084" v="21" actId="14100"/>
          <ac:picMkLst>
            <pc:docMk/>
            <pc:sldMk cId="2324024117" sldId="265"/>
            <ac:picMk id="13" creationId="{4131BE71-9DA4-51D7-380D-21D99B6ED6D4}"/>
          </ac:picMkLst>
        </pc:picChg>
      </pc:sldChg>
    </pc:docChg>
  </pc:docChgLst>
  <pc:docChgLst>
    <pc:chgData name="Kenny Sun" userId="S::s4801869@uq.edu.au::b5f60839-b502-41ab-808c-3dd794ddac59" providerId="AD" clId="Web-{0DD67AA7-AD65-4DAD-BE3C-B92ECBECAB1D}"/>
    <pc:docChg chg="modSld">
      <pc:chgData name="Kenny Sun" userId="S::s4801869@uq.edu.au::b5f60839-b502-41ab-808c-3dd794ddac59" providerId="AD" clId="Web-{0DD67AA7-AD65-4DAD-BE3C-B92ECBECAB1D}" dt="2024-08-26T06:18:27.039" v="2" actId="1076"/>
      <pc:docMkLst>
        <pc:docMk/>
      </pc:docMkLst>
      <pc:sldChg chg="addSp modSp">
        <pc:chgData name="Kenny Sun" userId="S::s4801869@uq.edu.au::b5f60839-b502-41ab-808c-3dd794ddac59" providerId="AD" clId="Web-{0DD67AA7-AD65-4DAD-BE3C-B92ECBECAB1D}" dt="2024-08-26T06:18:27.039" v="2" actId="1076"/>
        <pc:sldMkLst>
          <pc:docMk/>
          <pc:sldMk cId="2324024117" sldId="265"/>
        </pc:sldMkLst>
        <pc:picChg chg="add mod">
          <ac:chgData name="Kenny Sun" userId="S::s4801869@uq.edu.au::b5f60839-b502-41ab-808c-3dd794ddac59" providerId="AD" clId="Web-{0DD67AA7-AD65-4DAD-BE3C-B92ECBECAB1D}" dt="2024-08-26T06:18:27.039" v="2" actId="1076"/>
          <ac:picMkLst>
            <pc:docMk/>
            <pc:sldMk cId="2324024117" sldId="265"/>
            <ac:picMk id="12" creationId="{22C3D466-861A-B17C-A36A-9FB13EF0185A}"/>
          </ac:picMkLst>
        </pc:picChg>
      </pc:sldChg>
    </pc:docChg>
  </pc:docChgLst>
  <pc:docChgLst>
    <pc:chgData name="Bao-Luan Le" userId="S::s4808720@uq.edu.au::dc500948-96bd-46ca-90f2-7e23a792a96b" providerId="AD" clId="Web-{58984350-C107-26D1-ACBC-B3E9AC5D1B46}"/>
    <pc:docChg chg="modSld">
      <pc:chgData name="Bao-Luan Le" userId="S::s4808720@uq.edu.au::dc500948-96bd-46ca-90f2-7e23a792a96b" providerId="AD" clId="Web-{58984350-C107-26D1-ACBC-B3E9AC5D1B46}" dt="2024-08-26T06:19:17.559" v="6" actId="14100"/>
      <pc:docMkLst>
        <pc:docMk/>
      </pc:docMkLst>
      <pc:sldChg chg="modSp">
        <pc:chgData name="Bao-Luan Le" userId="S::s4808720@uq.edu.au::dc500948-96bd-46ca-90f2-7e23a792a96b" providerId="AD" clId="Web-{58984350-C107-26D1-ACBC-B3E9AC5D1B46}" dt="2024-08-26T06:19:17.559" v="6" actId="14100"/>
        <pc:sldMkLst>
          <pc:docMk/>
          <pc:sldMk cId="2324024117" sldId="265"/>
        </pc:sldMkLst>
        <pc:picChg chg="mod">
          <ac:chgData name="Bao-Luan Le" userId="S::s4808720@uq.edu.au::dc500948-96bd-46ca-90f2-7e23a792a96b" providerId="AD" clId="Web-{58984350-C107-26D1-ACBC-B3E9AC5D1B46}" dt="2024-08-26T06:19:17.559" v="6" actId="14100"/>
          <ac:picMkLst>
            <pc:docMk/>
            <pc:sldMk cId="2324024117" sldId="265"/>
            <ac:picMk id="12" creationId="{22C3D466-861A-B17C-A36A-9FB13EF0185A}"/>
          </ac:picMkLst>
        </pc:picChg>
      </pc:sldChg>
      <pc:sldChg chg="modSp">
        <pc:chgData name="Bao-Luan Le" userId="S::s4808720@uq.edu.au::dc500948-96bd-46ca-90f2-7e23a792a96b" providerId="AD" clId="Web-{58984350-C107-26D1-ACBC-B3E9AC5D1B46}" dt="2024-08-26T05:39:25.719" v="0" actId="20577"/>
        <pc:sldMkLst>
          <pc:docMk/>
          <pc:sldMk cId="852485184" sldId="269"/>
        </pc:sldMkLst>
        <pc:spChg chg="mod">
          <ac:chgData name="Bao-Luan Le" userId="S::s4808720@uq.edu.au::dc500948-96bd-46ca-90f2-7e23a792a96b" providerId="AD" clId="Web-{58984350-C107-26D1-ACBC-B3E9AC5D1B46}" dt="2024-08-26T05:39:25.719" v="0" actId="20577"/>
          <ac:spMkLst>
            <pc:docMk/>
            <pc:sldMk cId="852485184" sldId="269"/>
            <ac:spMk id="3" creationId="{CB4EBF45-5120-0548-8BDC-F19E7E2E82AC}"/>
          </ac:spMkLst>
        </pc:spChg>
      </pc:sldChg>
    </pc:docChg>
  </pc:docChgLst>
  <pc:docChgLst>
    <pc:chgData name="Wei-Ting Hong" userId="S::s4752348@uq.edu.au::a7685b70-ae40-468c-9d85-c8fb5490d9b2" providerId="AD" clId="Web-{9CE7EED1-B9BA-6223-A2F6-361CAD91C5A7}"/>
    <pc:docChg chg="modSld">
      <pc:chgData name="Wei-Ting Hong" userId="S::s4752348@uq.edu.au::a7685b70-ae40-468c-9d85-c8fb5490d9b2" providerId="AD" clId="Web-{9CE7EED1-B9BA-6223-A2F6-361CAD91C5A7}" dt="2024-08-28T10:17:05.210" v="16" actId="1076"/>
      <pc:docMkLst>
        <pc:docMk/>
      </pc:docMkLst>
      <pc:sldChg chg="addSp delSp modSp">
        <pc:chgData name="Wei-Ting Hong" userId="S::s4752348@uq.edu.au::a7685b70-ae40-468c-9d85-c8fb5490d9b2" providerId="AD" clId="Web-{9CE7EED1-B9BA-6223-A2F6-361CAD91C5A7}" dt="2024-08-28T10:17:05.210" v="16" actId="1076"/>
        <pc:sldMkLst>
          <pc:docMk/>
          <pc:sldMk cId="2324024117" sldId="265"/>
        </pc:sldMkLst>
        <pc:spChg chg="mod">
          <ac:chgData name="Wei-Ting Hong" userId="S::s4752348@uq.edu.au::a7685b70-ae40-468c-9d85-c8fb5490d9b2" providerId="AD" clId="Web-{9CE7EED1-B9BA-6223-A2F6-361CAD91C5A7}" dt="2024-08-28T10:16:33.725" v="6" actId="1076"/>
          <ac:spMkLst>
            <pc:docMk/>
            <pc:sldMk cId="2324024117" sldId="265"/>
            <ac:spMk id="12" creationId="{A3D00F13-1436-2565-EA87-513204B1F89D}"/>
          </ac:spMkLst>
        </pc:spChg>
        <pc:spChg chg="mod">
          <ac:chgData name="Wei-Ting Hong" userId="S::s4752348@uq.edu.au::a7685b70-ae40-468c-9d85-c8fb5490d9b2" providerId="AD" clId="Web-{9CE7EED1-B9BA-6223-A2F6-361CAD91C5A7}" dt="2024-08-28T10:17:05.210" v="16" actId="1076"/>
          <ac:spMkLst>
            <pc:docMk/>
            <pc:sldMk cId="2324024117" sldId="265"/>
            <ac:spMk id="15" creationId="{756CD457-6E9D-FC1B-9724-24A8C66F39AE}"/>
          </ac:spMkLst>
        </pc:spChg>
        <pc:spChg chg="mod">
          <ac:chgData name="Wei-Ting Hong" userId="S::s4752348@uq.edu.au::a7685b70-ae40-468c-9d85-c8fb5490d9b2" providerId="AD" clId="Web-{9CE7EED1-B9BA-6223-A2F6-361CAD91C5A7}" dt="2024-08-28T10:16:39.381" v="8" actId="1076"/>
          <ac:spMkLst>
            <pc:docMk/>
            <pc:sldMk cId="2324024117" sldId="265"/>
            <ac:spMk id="17" creationId="{3F14754D-2328-F4B1-2A35-902056BB831E}"/>
          </ac:spMkLst>
        </pc:spChg>
        <pc:picChg chg="mod">
          <ac:chgData name="Wei-Ting Hong" userId="S::s4752348@uq.edu.au::a7685b70-ae40-468c-9d85-c8fb5490d9b2" providerId="AD" clId="Web-{9CE7EED1-B9BA-6223-A2F6-361CAD91C5A7}" dt="2024-08-28T10:16:33.709" v="5" actId="1076"/>
          <ac:picMkLst>
            <pc:docMk/>
            <pc:sldMk cId="2324024117" sldId="265"/>
            <ac:picMk id="13" creationId="{4131BE71-9DA4-51D7-380D-21D99B6ED6D4}"/>
          </ac:picMkLst>
        </pc:picChg>
        <pc:picChg chg="del">
          <ac:chgData name="Wei-Ting Hong" userId="S::s4752348@uq.edu.au::a7685b70-ae40-468c-9d85-c8fb5490d9b2" providerId="AD" clId="Web-{9CE7EED1-B9BA-6223-A2F6-361CAD91C5A7}" dt="2024-08-28T10:16:18.349" v="1"/>
          <ac:picMkLst>
            <pc:docMk/>
            <pc:sldMk cId="2324024117" sldId="265"/>
            <ac:picMk id="14" creationId="{DC508DD8-258D-1CBF-5CB7-94B613F527DB}"/>
          </ac:picMkLst>
        </pc:picChg>
        <pc:picChg chg="mod">
          <ac:chgData name="Wei-Ting Hong" userId="S::s4752348@uq.edu.au::a7685b70-ae40-468c-9d85-c8fb5490d9b2" providerId="AD" clId="Web-{9CE7EED1-B9BA-6223-A2F6-361CAD91C5A7}" dt="2024-08-28T10:16:39.366" v="7" actId="1076"/>
          <ac:picMkLst>
            <pc:docMk/>
            <pc:sldMk cId="2324024117" sldId="265"/>
            <ac:picMk id="16" creationId="{A4EA7664-032C-3418-C306-6B13000752F3}"/>
          </ac:picMkLst>
        </pc:picChg>
        <pc:picChg chg="add mod">
          <ac:chgData name="Wei-Ting Hong" userId="S::s4752348@uq.edu.au::a7685b70-ae40-468c-9d85-c8fb5490d9b2" providerId="AD" clId="Web-{9CE7EED1-B9BA-6223-A2F6-361CAD91C5A7}" dt="2024-08-28T10:17:01.350" v="15" actId="1076"/>
          <ac:picMkLst>
            <pc:docMk/>
            <pc:sldMk cId="2324024117" sldId="265"/>
            <ac:picMk id="18" creationId="{1B0D009A-69F2-62B4-6A4D-E99BE8AA6BA5}"/>
          </ac:picMkLst>
        </pc:picChg>
      </pc:sldChg>
    </pc:docChg>
  </pc:docChgLst>
  <pc:docChgLst>
    <pc:chgData name="Ryan Chen" userId="S::s4802638@uq.edu.au::9f3d3615-4f14-426b-b384-88d9d986b27b" providerId="AD" clId="Web-{8744ED98-032F-3A10-4187-CD836781EA87}"/>
    <pc:docChg chg="addSld modSld modMainMaster modSection">
      <pc:chgData name="Ryan Chen" userId="S::s4802638@uq.edu.au::9f3d3615-4f14-426b-b384-88d9d986b27b" providerId="AD" clId="Web-{8744ED98-032F-3A10-4187-CD836781EA87}" dt="2024-08-25T11:59:39.075" v="265" actId="1076"/>
      <pc:docMkLst>
        <pc:docMk/>
      </pc:docMkLst>
      <pc:sldChg chg="mod">
        <pc:chgData name="Ryan Chen" userId="S::s4802638@uq.edu.au::9f3d3615-4f14-426b-b384-88d9d986b27b" providerId="AD" clId="Web-{8744ED98-032F-3A10-4187-CD836781EA87}" dt="2024-08-25T11:35:15.800" v="28"/>
        <pc:sldMkLst>
          <pc:docMk/>
          <pc:sldMk cId="109857222" sldId="256"/>
        </pc:sldMkLst>
      </pc:sldChg>
      <pc:sldChg chg="delSp modSp mod">
        <pc:chgData name="Ryan Chen" userId="S::s4802638@uq.edu.au::9f3d3615-4f14-426b-b384-88d9d986b27b" providerId="AD" clId="Web-{8744ED98-032F-3A10-4187-CD836781EA87}" dt="2024-08-25T11:41:32.998" v="124"/>
        <pc:sldMkLst>
          <pc:docMk/>
          <pc:sldMk cId="4072347808" sldId="257"/>
        </pc:sldMkLst>
        <pc:spChg chg="del mod">
          <ac:chgData name="Ryan Chen" userId="S::s4802638@uq.edu.au::9f3d3615-4f14-426b-b384-88d9d986b27b" providerId="AD" clId="Web-{8744ED98-032F-3A10-4187-CD836781EA87}" dt="2024-08-25T11:41:32.998" v="124"/>
          <ac:spMkLst>
            <pc:docMk/>
            <pc:sldMk cId="4072347808" sldId="257"/>
            <ac:spMk id="3" creationId="{C11E9E18-27D6-D7BD-E2BC-85897BFE7DDC}"/>
          </ac:spMkLst>
        </pc:spChg>
      </pc:sldChg>
      <pc:sldChg chg="mod">
        <pc:chgData name="Ryan Chen" userId="S::s4802638@uq.edu.au::9f3d3615-4f14-426b-b384-88d9d986b27b" providerId="AD" clId="Web-{8744ED98-032F-3A10-4187-CD836781EA87}" dt="2024-08-25T11:35:15.800" v="28"/>
        <pc:sldMkLst>
          <pc:docMk/>
          <pc:sldMk cId="4154257240" sldId="258"/>
        </pc:sldMkLst>
      </pc:sldChg>
      <pc:sldChg chg="addSp delSp modSp mod modClrScheme chgLayout">
        <pc:chgData name="Ryan Chen" userId="S::s4802638@uq.edu.au::9f3d3615-4f14-426b-b384-88d9d986b27b" providerId="AD" clId="Web-{8744ED98-032F-3A10-4187-CD836781EA87}" dt="2024-08-25T11:44:24.362" v="151" actId="1076"/>
        <pc:sldMkLst>
          <pc:docMk/>
          <pc:sldMk cId="573855101" sldId="259"/>
        </pc:sldMkLst>
        <pc:spChg chg="mod">
          <ac:chgData name="Ryan Chen" userId="S::s4802638@uq.edu.au::9f3d3615-4f14-426b-b384-88d9d986b27b" providerId="AD" clId="Web-{8744ED98-032F-3A10-4187-CD836781EA87}" dt="2024-08-25T11:44:24.362" v="151" actId="1076"/>
          <ac:spMkLst>
            <pc:docMk/>
            <pc:sldMk cId="573855101" sldId="259"/>
            <ac:spMk id="2" creationId="{640029BC-A3FF-9925-C76F-0475985C214A}"/>
          </ac:spMkLst>
        </pc:spChg>
        <pc:spChg chg="mod">
          <ac:chgData name="Ryan Chen" userId="S::s4802638@uq.edu.au::9f3d3615-4f14-426b-b384-88d9d986b27b" providerId="AD" clId="Web-{8744ED98-032F-3A10-4187-CD836781EA87}" dt="2024-08-25T11:42:48.078" v="136"/>
          <ac:spMkLst>
            <pc:docMk/>
            <pc:sldMk cId="573855101" sldId="259"/>
            <ac:spMk id="13" creationId="{C1915344-E6B5-84A9-B931-EEBCBAAD0FAE}"/>
          </ac:spMkLst>
        </pc:spChg>
        <pc:spChg chg="mod">
          <ac:chgData name="Ryan Chen" userId="S::s4802638@uq.edu.au::9f3d3615-4f14-426b-b384-88d9d986b27b" providerId="AD" clId="Web-{8744ED98-032F-3A10-4187-CD836781EA87}" dt="2024-08-25T11:42:48.078" v="136"/>
          <ac:spMkLst>
            <pc:docMk/>
            <pc:sldMk cId="573855101" sldId="259"/>
            <ac:spMk id="16" creationId="{C1DF9C0D-DDD5-3FDE-F771-3F2F4CC24116}"/>
          </ac:spMkLst>
        </pc:spChg>
        <pc:spChg chg="mod">
          <ac:chgData name="Ryan Chen" userId="S::s4802638@uq.edu.au::9f3d3615-4f14-426b-b384-88d9d986b27b" providerId="AD" clId="Web-{8744ED98-032F-3A10-4187-CD836781EA87}" dt="2024-08-25T11:42:48.078" v="136"/>
          <ac:spMkLst>
            <pc:docMk/>
            <pc:sldMk cId="573855101" sldId="259"/>
            <ac:spMk id="17" creationId="{1F1AD197-A2CA-5F6D-1F05-C760F066A029}"/>
          </ac:spMkLst>
        </pc:spChg>
        <pc:spChg chg="add del">
          <ac:chgData name="Ryan Chen" userId="S::s4802638@uq.edu.au::9f3d3615-4f14-426b-b384-88d9d986b27b" providerId="AD" clId="Web-{8744ED98-032F-3A10-4187-CD836781EA87}" dt="2024-08-25T11:42:48.078" v="136"/>
          <ac:spMkLst>
            <pc:docMk/>
            <pc:sldMk cId="573855101" sldId="259"/>
            <ac:spMk id="22" creationId="{018174BC-0441-11A8-BD1C-A0A0DDB5FBDD}"/>
          </ac:spMkLst>
        </pc:spChg>
        <pc:spChg chg="add del mod">
          <ac:chgData name="Ryan Chen" userId="S::s4802638@uq.edu.au::9f3d3615-4f14-426b-b384-88d9d986b27b" providerId="AD" clId="Web-{8744ED98-032F-3A10-4187-CD836781EA87}" dt="2024-08-25T11:42:40.781" v="129"/>
          <ac:spMkLst>
            <pc:docMk/>
            <pc:sldMk cId="573855101" sldId="259"/>
            <ac:spMk id="26" creationId="{1C2DB4CC-E589-809C-54E9-8DCD902F5515}"/>
          </ac:spMkLst>
        </pc:spChg>
        <pc:spChg chg="add del">
          <ac:chgData name="Ryan Chen" userId="S::s4802638@uq.edu.au::9f3d3615-4f14-426b-b384-88d9d986b27b" providerId="AD" clId="Web-{8744ED98-032F-3A10-4187-CD836781EA87}" dt="2024-08-25T11:42:43.875" v="131"/>
          <ac:spMkLst>
            <pc:docMk/>
            <pc:sldMk cId="573855101" sldId="259"/>
            <ac:spMk id="30" creationId="{ECBAA929-1584-1A39-FC1D-C256F9FCA42B}"/>
          </ac:spMkLst>
        </pc:spChg>
        <pc:spChg chg="add del mod">
          <ac:chgData name="Ryan Chen" userId="S::s4802638@uq.edu.au::9f3d3615-4f14-426b-b384-88d9d986b27b" providerId="AD" clId="Web-{8744ED98-032F-3A10-4187-CD836781EA87}" dt="2024-08-25T11:42:46.360" v="133"/>
          <ac:spMkLst>
            <pc:docMk/>
            <pc:sldMk cId="573855101" sldId="259"/>
            <ac:spMk id="34" creationId="{DA65FF0A-7CBA-80A4-39C0-7BACB9679193}"/>
          </ac:spMkLst>
        </pc:spChg>
        <pc:spChg chg="add del mod">
          <ac:chgData name="Ryan Chen" userId="S::s4802638@uq.edu.au::9f3d3615-4f14-426b-b384-88d9d986b27b" providerId="AD" clId="Web-{8744ED98-032F-3A10-4187-CD836781EA87}" dt="2024-08-25T11:44:20.081" v="150"/>
          <ac:spMkLst>
            <pc:docMk/>
            <pc:sldMk cId="573855101" sldId="259"/>
            <ac:spMk id="35" creationId="{1C2DB4CC-E589-809C-54E9-8DCD902F5515}"/>
          </ac:spMkLst>
        </pc:spChg>
        <pc:picChg chg="add mod ord">
          <ac:chgData name="Ryan Chen" userId="S::s4802638@uq.edu.au::9f3d3615-4f14-426b-b384-88d9d986b27b" providerId="AD" clId="Web-{8744ED98-032F-3A10-4187-CD836781EA87}" dt="2024-08-25T11:44:11.440" v="149" actId="1076"/>
          <ac:picMkLst>
            <pc:docMk/>
            <pc:sldMk cId="573855101" sldId="259"/>
            <ac:picMk id="3" creationId="{4BFBA107-9344-3AAC-B34B-D67D9663F248}"/>
          </ac:picMkLst>
        </pc:picChg>
        <pc:picChg chg="del">
          <ac:chgData name="Ryan Chen" userId="S::s4802638@uq.edu.au::9f3d3615-4f14-426b-b384-88d9d986b27b" providerId="AD" clId="Web-{8744ED98-032F-3A10-4187-CD836781EA87}" dt="2024-08-25T11:42:33.281" v="125"/>
          <ac:picMkLst>
            <pc:docMk/>
            <pc:sldMk cId="573855101" sldId="259"/>
            <ac:picMk id="10" creationId="{2FBE9A8C-50C7-CCBC-56FB-27B58349E745}"/>
          </ac:picMkLst>
        </pc:picChg>
      </pc:sldChg>
      <pc:sldChg chg="addSp delSp modSp mod setBg">
        <pc:chgData name="Ryan Chen" userId="S::s4802638@uq.edu.au::9f3d3615-4f14-426b-b384-88d9d986b27b" providerId="AD" clId="Web-{8744ED98-032F-3A10-4187-CD836781EA87}" dt="2024-08-25T11:44:57.660" v="154"/>
        <pc:sldMkLst>
          <pc:docMk/>
          <pc:sldMk cId="2524359434" sldId="260"/>
        </pc:sldMkLst>
        <pc:spChg chg="mod">
          <ac:chgData name="Ryan Chen" userId="S::s4802638@uq.edu.au::9f3d3615-4f14-426b-b384-88d9d986b27b" providerId="AD" clId="Web-{8744ED98-032F-3A10-4187-CD836781EA87}" dt="2024-08-25T11:35:07.722" v="26"/>
          <ac:spMkLst>
            <pc:docMk/>
            <pc:sldMk cId="2524359434" sldId="260"/>
            <ac:spMk id="2" creationId="{640029BC-A3FF-9925-C76F-0475985C214A}"/>
          </ac:spMkLst>
        </pc:spChg>
        <pc:spChg chg="add del mod">
          <ac:chgData name="Ryan Chen" userId="S::s4802638@uq.edu.au::9f3d3615-4f14-426b-b384-88d9d986b27b" providerId="AD" clId="Web-{8744ED98-032F-3A10-4187-CD836781EA87}" dt="2024-08-25T11:44:54.879" v="153"/>
          <ac:spMkLst>
            <pc:docMk/>
            <pc:sldMk cId="2524359434" sldId="260"/>
            <ac:spMk id="4" creationId="{1A7AE69A-80A7-A732-D0B2-EA7D94D6630C}"/>
          </ac:spMkLst>
        </pc:spChg>
        <pc:spChg chg="add mod">
          <ac:chgData name="Ryan Chen" userId="S::s4802638@uq.edu.au::9f3d3615-4f14-426b-b384-88d9d986b27b" providerId="AD" clId="Web-{8744ED98-032F-3A10-4187-CD836781EA87}" dt="2024-08-25T11:44:57.660" v="154"/>
          <ac:spMkLst>
            <pc:docMk/>
            <pc:sldMk cId="2524359434" sldId="260"/>
            <ac:spMk id="13" creationId="{934527A2-D260-8CB6-68C7-243E8E86A741}"/>
          </ac:spMkLst>
        </pc:spChg>
        <pc:spChg chg="add mod">
          <ac:chgData name="Ryan Chen" userId="S::s4802638@uq.edu.au::9f3d3615-4f14-426b-b384-88d9d986b27b" providerId="AD" clId="Web-{8744ED98-032F-3A10-4187-CD836781EA87}" dt="2024-08-25T11:44:57.660" v="154"/>
          <ac:spMkLst>
            <pc:docMk/>
            <pc:sldMk cId="2524359434" sldId="260"/>
            <ac:spMk id="14" creationId="{48458CF5-5679-1B44-A3B9-9539BEE636E6}"/>
          </ac:spMkLst>
        </pc:spChg>
        <pc:spChg chg="add mod">
          <ac:chgData name="Ryan Chen" userId="S::s4802638@uq.edu.au::9f3d3615-4f14-426b-b384-88d9d986b27b" providerId="AD" clId="Web-{8744ED98-032F-3A10-4187-CD836781EA87}" dt="2024-08-25T11:44:57.660" v="154"/>
          <ac:spMkLst>
            <pc:docMk/>
            <pc:sldMk cId="2524359434" sldId="260"/>
            <ac:spMk id="15" creationId="{751930C3-D048-CC35-EEFC-15670E0EBA6C}"/>
          </ac:spMkLst>
        </pc:spChg>
        <pc:picChg chg="add mod ord">
          <ac:chgData name="Ryan Chen" userId="S::s4802638@uq.edu.au::9f3d3615-4f14-426b-b384-88d9d986b27b" providerId="AD" clId="Web-{8744ED98-032F-3A10-4187-CD836781EA87}" dt="2024-08-25T11:44:57.660" v="154"/>
          <ac:picMkLst>
            <pc:docMk/>
            <pc:sldMk cId="2524359434" sldId="260"/>
            <ac:picMk id="5" creationId="{63FBE1DD-924A-95DC-9B94-9B9CE147C2EA}"/>
          </ac:picMkLst>
        </pc:picChg>
        <pc:picChg chg="del mod">
          <ac:chgData name="Ryan Chen" userId="S::s4802638@uq.edu.au::9f3d3615-4f14-426b-b384-88d9d986b27b" providerId="AD" clId="Web-{8744ED98-032F-3A10-4187-CD836781EA87}" dt="2024-08-25T11:44:51.894" v="152"/>
          <ac:picMkLst>
            <pc:docMk/>
            <pc:sldMk cId="2524359434" sldId="260"/>
            <ac:picMk id="11" creationId="{681A112C-D5D0-EE57-FE3E-C9759737F83D}"/>
          </ac:picMkLst>
        </pc:picChg>
      </pc:sldChg>
      <pc:sldChg chg="addSp delSp modSp mod modClrScheme chgLayout">
        <pc:chgData name="Ryan Chen" userId="S::s4802638@uq.edu.au::9f3d3615-4f14-426b-b384-88d9d986b27b" providerId="AD" clId="Web-{8744ED98-032F-3A10-4187-CD836781EA87}" dt="2024-08-25T11:46:03.224" v="160"/>
        <pc:sldMkLst>
          <pc:docMk/>
          <pc:sldMk cId="1737079893" sldId="261"/>
        </pc:sldMkLst>
        <pc:spChg chg="mod">
          <ac:chgData name="Ryan Chen" userId="S::s4802638@uq.edu.au::9f3d3615-4f14-426b-b384-88d9d986b27b" providerId="AD" clId="Web-{8744ED98-032F-3A10-4187-CD836781EA87}" dt="2024-08-25T11:43:41.752" v="139"/>
          <ac:spMkLst>
            <pc:docMk/>
            <pc:sldMk cId="1737079893" sldId="261"/>
            <ac:spMk id="2" creationId="{3E499075-FD18-4F0D-F589-9EF2E2745358}"/>
          </ac:spMkLst>
        </pc:spChg>
        <pc:spChg chg="del">
          <ac:chgData name="Ryan Chen" userId="S::s4802638@uq.edu.au::9f3d3615-4f14-426b-b384-88d9d986b27b" providerId="AD" clId="Web-{8744ED98-032F-3A10-4187-CD836781EA87}" dt="2024-08-25T11:43:41.752" v="139"/>
          <ac:spMkLst>
            <pc:docMk/>
            <pc:sldMk cId="1737079893" sldId="261"/>
            <ac:spMk id="27" creationId="{78846DA2-2ABF-DD8A-D76B-F95B32302EB8}"/>
          </ac:spMkLst>
        </pc:spChg>
        <pc:spChg chg="mod">
          <ac:chgData name="Ryan Chen" userId="S::s4802638@uq.edu.au::9f3d3615-4f14-426b-b384-88d9d986b27b" providerId="AD" clId="Web-{8744ED98-032F-3A10-4187-CD836781EA87}" dt="2024-08-25T11:43:41.752" v="139"/>
          <ac:spMkLst>
            <pc:docMk/>
            <pc:sldMk cId="1737079893" sldId="261"/>
            <ac:spMk id="28" creationId="{DCE3C3F6-F32E-EDCA-6219-54CBDEB39B93}"/>
          </ac:spMkLst>
        </pc:spChg>
        <pc:spChg chg="mod">
          <ac:chgData name="Ryan Chen" userId="S::s4802638@uq.edu.au::9f3d3615-4f14-426b-b384-88d9d986b27b" providerId="AD" clId="Web-{8744ED98-032F-3A10-4187-CD836781EA87}" dt="2024-08-25T11:43:41.752" v="139"/>
          <ac:spMkLst>
            <pc:docMk/>
            <pc:sldMk cId="1737079893" sldId="261"/>
            <ac:spMk id="29" creationId="{8CB1C006-87D1-51A7-CE06-DD9C52E7B491}"/>
          </ac:spMkLst>
        </pc:spChg>
        <pc:spChg chg="mod">
          <ac:chgData name="Ryan Chen" userId="S::s4802638@uq.edu.au::9f3d3615-4f14-426b-b384-88d9d986b27b" providerId="AD" clId="Web-{8744ED98-032F-3A10-4187-CD836781EA87}" dt="2024-08-25T11:43:41.752" v="139"/>
          <ac:spMkLst>
            <pc:docMk/>
            <pc:sldMk cId="1737079893" sldId="261"/>
            <ac:spMk id="30" creationId="{DC267620-6D82-1141-5FAC-84E8A1F97846}"/>
          </ac:spMkLst>
        </pc:spChg>
        <pc:spChg chg="add del mod">
          <ac:chgData name="Ryan Chen" userId="S::s4802638@uq.edu.au::9f3d3615-4f14-426b-b384-88d9d986b27b" providerId="AD" clId="Web-{8744ED98-032F-3A10-4187-CD836781EA87}" dt="2024-08-25T11:46:03.224" v="160"/>
          <ac:spMkLst>
            <pc:docMk/>
            <pc:sldMk cId="1737079893" sldId="261"/>
            <ac:spMk id="35" creationId="{34123FAF-A441-E4B6-E91B-FCBF5C919C38}"/>
          </ac:spMkLst>
        </pc:spChg>
        <pc:picChg chg="add mod ord">
          <ac:chgData name="Ryan Chen" userId="S::s4802638@uq.edu.au::9f3d3615-4f14-426b-b384-88d9d986b27b" providerId="AD" clId="Web-{8744ED98-032F-3A10-4187-CD836781EA87}" dt="2024-08-25T11:43:57.143" v="144" actId="14100"/>
          <ac:picMkLst>
            <pc:docMk/>
            <pc:sldMk cId="1737079893" sldId="261"/>
            <ac:picMk id="3" creationId="{8892C312-1C4E-2EB5-C758-015E2C6A8AC5}"/>
          </ac:picMkLst>
        </pc:picChg>
        <pc:picChg chg="del">
          <ac:chgData name="Ryan Chen" userId="S::s4802638@uq.edu.au::9f3d3615-4f14-426b-b384-88d9d986b27b" providerId="AD" clId="Web-{8744ED98-032F-3A10-4187-CD836781EA87}" dt="2024-08-25T11:43:36.658" v="137"/>
          <ac:picMkLst>
            <pc:docMk/>
            <pc:sldMk cId="1737079893" sldId="261"/>
            <ac:picMk id="9" creationId="{C9DE81BA-1B85-2D64-C6F4-7FC93FE64180}"/>
          </ac:picMkLst>
        </pc:picChg>
      </pc:sldChg>
      <pc:sldChg chg="addSp delSp modSp mod modClrScheme chgLayout">
        <pc:chgData name="Ryan Chen" userId="S::s4802638@uq.edu.au::9f3d3615-4f14-426b-b384-88d9d986b27b" providerId="AD" clId="Web-{8744ED98-032F-3A10-4187-CD836781EA87}" dt="2024-08-25T11:45:25.973" v="156"/>
        <pc:sldMkLst>
          <pc:docMk/>
          <pc:sldMk cId="3411217567" sldId="262"/>
        </pc:sldMkLst>
        <pc:spChg chg="mod">
          <ac:chgData name="Ryan Chen" userId="S::s4802638@uq.edu.au::9f3d3615-4f14-426b-b384-88d9d986b27b" providerId="AD" clId="Web-{8744ED98-032F-3A10-4187-CD836781EA87}" dt="2024-08-25T11:35:31.223" v="29"/>
          <ac:spMkLst>
            <pc:docMk/>
            <pc:sldMk cId="3411217567" sldId="262"/>
            <ac:spMk id="2" creationId="{5BC6047C-7D04-B330-7CC3-9277459061D7}"/>
          </ac:spMkLst>
        </pc:spChg>
        <pc:spChg chg="add del mod">
          <ac:chgData name="Ryan Chen" userId="S::s4802638@uq.edu.au::9f3d3615-4f14-426b-b384-88d9d986b27b" providerId="AD" clId="Web-{8744ED98-032F-3A10-4187-CD836781EA87}" dt="2024-08-25T11:45:25.973" v="156"/>
          <ac:spMkLst>
            <pc:docMk/>
            <pc:sldMk cId="3411217567" sldId="262"/>
            <ac:spMk id="4" creationId="{E448F344-00CA-663C-C1F9-D028D17E737C}"/>
          </ac:spMkLst>
        </pc:spChg>
        <pc:spChg chg="del">
          <ac:chgData name="Ryan Chen" userId="S::s4802638@uq.edu.au::9f3d3615-4f14-426b-b384-88d9d986b27b" providerId="AD" clId="Web-{8744ED98-032F-3A10-4187-CD836781EA87}" dt="2024-08-25T11:35:31.223" v="29"/>
          <ac:spMkLst>
            <pc:docMk/>
            <pc:sldMk cId="3411217567" sldId="262"/>
            <ac:spMk id="18" creationId="{B392D660-5B4F-A8C9-6676-7EC0A823B8B7}"/>
          </ac:spMkLst>
        </pc:spChg>
        <pc:spChg chg="mod">
          <ac:chgData name="Ryan Chen" userId="S::s4802638@uq.edu.au::9f3d3615-4f14-426b-b384-88d9d986b27b" providerId="AD" clId="Web-{8744ED98-032F-3A10-4187-CD836781EA87}" dt="2024-08-25T11:35:31.223" v="29"/>
          <ac:spMkLst>
            <pc:docMk/>
            <pc:sldMk cId="3411217567" sldId="262"/>
            <ac:spMk id="19" creationId="{BC7220AA-ECE5-22EA-E1BE-2AB3C13EED23}"/>
          </ac:spMkLst>
        </pc:spChg>
        <pc:spChg chg="mod">
          <ac:chgData name="Ryan Chen" userId="S::s4802638@uq.edu.au::9f3d3615-4f14-426b-b384-88d9d986b27b" providerId="AD" clId="Web-{8744ED98-032F-3A10-4187-CD836781EA87}" dt="2024-08-25T11:35:31.223" v="29"/>
          <ac:spMkLst>
            <pc:docMk/>
            <pc:sldMk cId="3411217567" sldId="262"/>
            <ac:spMk id="20" creationId="{7462FA14-BE66-62B3-A09E-C8D350650A6E}"/>
          </ac:spMkLst>
        </pc:spChg>
        <pc:spChg chg="mod">
          <ac:chgData name="Ryan Chen" userId="S::s4802638@uq.edu.au::9f3d3615-4f14-426b-b384-88d9d986b27b" providerId="AD" clId="Web-{8744ED98-032F-3A10-4187-CD836781EA87}" dt="2024-08-25T11:35:31.223" v="29"/>
          <ac:spMkLst>
            <pc:docMk/>
            <pc:sldMk cId="3411217567" sldId="262"/>
            <ac:spMk id="21" creationId="{EF8ABC05-74FD-7135-8579-A116E622182A}"/>
          </ac:spMkLst>
        </pc:spChg>
        <pc:picChg chg="del mod">
          <ac:chgData name="Ryan Chen" userId="S::s4802638@uq.edu.au::9f3d3615-4f14-426b-b384-88d9d986b27b" providerId="AD" clId="Web-{8744ED98-032F-3A10-4187-CD836781EA87}" dt="2024-08-25T11:45:22.833" v="155"/>
          <ac:picMkLst>
            <pc:docMk/>
            <pc:sldMk cId="3411217567" sldId="262"/>
            <ac:picMk id="5" creationId="{D732243D-AC38-49BB-A6CA-4DA74C5C9D82}"/>
          </ac:picMkLst>
        </pc:picChg>
        <pc:picChg chg="add mod ord">
          <ac:chgData name="Ryan Chen" userId="S::s4802638@uq.edu.au::9f3d3615-4f14-426b-b384-88d9d986b27b" providerId="AD" clId="Web-{8744ED98-032F-3A10-4187-CD836781EA87}" dt="2024-08-25T11:45:25.973" v="156"/>
          <ac:picMkLst>
            <pc:docMk/>
            <pc:sldMk cId="3411217567" sldId="262"/>
            <ac:picMk id="6" creationId="{BF0A22D5-9EE6-4283-3D8D-A7834BA612CD}"/>
          </ac:picMkLst>
        </pc:picChg>
      </pc:sldChg>
      <pc:sldChg chg="addSp delSp modSp mod">
        <pc:chgData name="Ryan Chen" userId="S::s4802638@uq.edu.au::9f3d3615-4f14-426b-b384-88d9d986b27b" providerId="AD" clId="Web-{8744ED98-032F-3A10-4187-CD836781EA87}" dt="2024-08-25T11:48:01.587" v="205"/>
        <pc:sldMkLst>
          <pc:docMk/>
          <pc:sldMk cId="1979390369" sldId="263"/>
        </pc:sldMkLst>
        <pc:spChg chg="add del mod">
          <ac:chgData name="Ryan Chen" userId="S::s4802638@uq.edu.au::9f3d3615-4f14-426b-b384-88d9d986b27b" providerId="AD" clId="Web-{8744ED98-032F-3A10-4187-CD836781EA87}" dt="2024-08-25T11:45:43.677" v="158"/>
          <ac:spMkLst>
            <pc:docMk/>
            <pc:sldMk cId="1979390369" sldId="263"/>
            <ac:spMk id="4" creationId="{70780CF1-13F4-D991-186B-9D46361B9AB9}"/>
          </ac:spMkLst>
        </pc:spChg>
        <pc:spChg chg="add del mod">
          <ac:chgData name="Ryan Chen" userId="S::s4802638@uq.edu.au::9f3d3615-4f14-426b-b384-88d9d986b27b" providerId="AD" clId="Web-{8744ED98-032F-3A10-4187-CD836781EA87}" dt="2024-08-25T11:47:45.774" v="203"/>
          <ac:spMkLst>
            <pc:docMk/>
            <pc:sldMk cId="1979390369" sldId="263"/>
            <ac:spMk id="8" creationId="{AFCF2C1A-C0EB-9282-5D1B-44F27ABA9AF3}"/>
          </ac:spMkLst>
        </pc:spChg>
        <pc:spChg chg="add del mod">
          <ac:chgData name="Ryan Chen" userId="S::s4802638@uq.edu.au::9f3d3615-4f14-426b-b384-88d9d986b27b" providerId="AD" clId="Web-{8744ED98-032F-3A10-4187-CD836781EA87}" dt="2024-08-25T11:48:01.587" v="205"/>
          <ac:spMkLst>
            <pc:docMk/>
            <pc:sldMk cId="1979390369" sldId="263"/>
            <ac:spMk id="11" creationId="{0670CA1D-03C4-559B-7848-BFC000201C24}"/>
          </ac:spMkLst>
        </pc:spChg>
        <pc:spChg chg="del">
          <ac:chgData name="Ryan Chen" userId="S::s4802638@uq.edu.au::9f3d3615-4f14-426b-b384-88d9d986b27b" providerId="AD" clId="Web-{8744ED98-032F-3A10-4187-CD836781EA87}" dt="2024-08-25T11:45:50.802" v="159"/>
          <ac:spMkLst>
            <pc:docMk/>
            <pc:sldMk cId="1979390369" sldId="263"/>
            <ac:spMk id="24" creationId="{5CF42DA0-A89D-640D-77C0-CC20C3DDBE9D}"/>
          </ac:spMkLst>
        </pc:spChg>
        <pc:picChg chg="del">
          <ac:chgData name="Ryan Chen" userId="S::s4802638@uq.edu.au::9f3d3615-4f14-426b-b384-88d9d986b27b" providerId="AD" clId="Web-{8744ED98-032F-3A10-4187-CD836781EA87}" dt="2024-08-25T11:45:41.255" v="157"/>
          <ac:picMkLst>
            <pc:docMk/>
            <pc:sldMk cId="1979390369" sldId="263"/>
            <ac:picMk id="5" creationId="{02240E13-FB46-D085-793F-71F869A95D63}"/>
          </ac:picMkLst>
        </pc:picChg>
        <pc:picChg chg="add del mod ord">
          <ac:chgData name="Ryan Chen" userId="S::s4802638@uq.edu.au::9f3d3615-4f14-426b-b384-88d9d986b27b" providerId="AD" clId="Web-{8744ED98-032F-3A10-4187-CD836781EA87}" dt="2024-08-25T11:47:43.040" v="202"/>
          <ac:picMkLst>
            <pc:docMk/>
            <pc:sldMk cId="1979390369" sldId="263"/>
            <ac:picMk id="6" creationId="{58C65166-8A5F-1F21-A5E7-99A3DCAC3F4C}"/>
          </ac:picMkLst>
        </pc:picChg>
        <pc:picChg chg="add del mod ord">
          <ac:chgData name="Ryan Chen" userId="S::s4802638@uq.edu.au::9f3d3615-4f14-426b-b384-88d9d986b27b" providerId="AD" clId="Web-{8744ED98-032F-3A10-4187-CD836781EA87}" dt="2024-08-25T11:47:58.868" v="204"/>
          <ac:picMkLst>
            <pc:docMk/>
            <pc:sldMk cId="1979390369" sldId="263"/>
            <ac:picMk id="9" creationId="{C4F1638D-D222-D8E8-D478-128913476428}"/>
          </ac:picMkLst>
        </pc:picChg>
        <pc:picChg chg="add mod ord">
          <ac:chgData name="Ryan Chen" userId="S::s4802638@uq.edu.au::9f3d3615-4f14-426b-b384-88d9d986b27b" providerId="AD" clId="Web-{8744ED98-032F-3A10-4187-CD836781EA87}" dt="2024-08-25T11:48:01.587" v="205"/>
          <ac:picMkLst>
            <pc:docMk/>
            <pc:sldMk cId="1979390369" sldId="263"/>
            <ac:picMk id="12" creationId="{3625724E-09FA-473A-86C3-A980EBB9CB35}"/>
          </ac:picMkLst>
        </pc:picChg>
      </pc:sldChg>
      <pc:sldChg chg="mod">
        <pc:chgData name="Ryan Chen" userId="S::s4802638@uq.edu.au::9f3d3615-4f14-426b-b384-88d9d986b27b" providerId="AD" clId="Web-{8744ED98-032F-3A10-4187-CD836781EA87}" dt="2024-08-25T11:35:15.800" v="28"/>
        <pc:sldMkLst>
          <pc:docMk/>
          <pc:sldMk cId="1287299485" sldId="264"/>
        </pc:sldMkLst>
      </pc:sldChg>
      <pc:sldChg chg="addSp delSp modSp new mod setBg">
        <pc:chgData name="Ryan Chen" userId="S::s4802638@uq.edu.au::9f3d3615-4f14-426b-b384-88d9d986b27b" providerId="AD" clId="Web-{8744ED98-032F-3A10-4187-CD836781EA87}" dt="2024-08-25T11:59:39.075" v="265" actId="1076"/>
        <pc:sldMkLst>
          <pc:docMk/>
          <pc:sldMk cId="2324024117" sldId="265"/>
        </pc:sldMkLst>
        <pc:spChg chg="mod">
          <ac:chgData name="Ryan Chen" userId="S::s4802638@uq.edu.au::9f3d3615-4f14-426b-b384-88d9d986b27b" providerId="AD" clId="Web-{8744ED98-032F-3A10-4187-CD836781EA87}" dt="2024-08-25T11:31:13.836" v="6" actId="20577"/>
          <ac:spMkLst>
            <pc:docMk/>
            <pc:sldMk cId="2324024117" sldId="265"/>
            <ac:spMk id="2" creationId="{A238BC55-38BA-F228-240B-F4ABF5CC7F05}"/>
          </ac:spMkLst>
        </pc:spChg>
        <pc:spChg chg="del">
          <ac:chgData name="Ryan Chen" userId="S::s4802638@uq.edu.au::9f3d3615-4f14-426b-b384-88d9d986b27b" providerId="AD" clId="Web-{8744ED98-032F-3A10-4187-CD836781EA87}" dt="2024-08-25T11:37:07.944" v="45"/>
          <ac:spMkLst>
            <pc:docMk/>
            <pc:sldMk cId="2324024117" sldId="265"/>
            <ac:spMk id="3" creationId="{F41CE7A9-DDC7-3622-3AEF-6EB6A97F62C2}"/>
          </ac:spMkLst>
        </pc:spChg>
        <pc:spChg chg="add mod">
          <ac:chgData name="Ryan Chen" userId="S::s4802638@uq.edu.au::9f3d3615-4f14-426b-b384-88d9d986b27b" providerId="AD" clId="Web-{8744ED98-032F-3A10-4187-CD836781EA87}" dt="2024-08-25T11:59:35.591" v="261" actId="14100"/>
          <ac:spMkLst>
            <pc:docMk/>
            <pc:sldMk cId="2324024117" sldId="265"/>
            <ac:spMk id="8" creationId="{30BAC225-ECA4-CCBC-0A9D-BCF217E2B747}"/>
          </ac:spMkLst>
        </pc:spChg>
        <pc:spChg chg="add mod">
          <ac:chgData name="Ryan Chen" userId="S::s4802638@uq.edu.au::9f3d3615-4f14-426b-b384-88d9d986b27b" providerId="AD" clId="Web-{8744ED98-032F-3A10-4187-CD836781EA87}" dt="2024-08-25T11:59:39.075" v="265" actId="1076"/>
          <ac:spMkLst>
            <pc:docMk/>
            <pc:sldMk cId="2324024117" sldId="265"/>
            <ac:spMk id="11" creationId="{74423085-8FA9-54E6-3628-2555E4F86DBF}"/>
          </ac:spMkLst>
        </pc:spChg>
        <pc:picChg chg="add mod ord">
          <ac:chgData name="Ryan Chen" userId="S::s4802638@uq.edu.au::9f3d3615-4f14-426b-b384-88d9d986b27b" providerId="AD" clId="Web-{8744ED98-032F-3A10-4187-CD836781EA87}" dt="2024-08-25T11:59:35.591" v="260" actId="14100"/>
          <ac:picMkLst>
            <pc:docMk/>
            <pc:sldMk cId="2324024117" sldId="265"/>
            <ac:picMk id="7" creationId="{9F9D97E8-ED52-6168-1AA3-0815F225C1BB}"/>
          </ac:picMkLst>
        </pc:picChg>
        <pc:picChg chg="add mod">
          <ac:chgData name="Ryan Chen" userId="S::s4802638@uq.edu.au::9f3d3615-4f14-426b-b384-88d9d986b27b" providerId="AD" clId="Web-{8744ED98-032F-3A10-4187-CD836781EA87}" dt="2024-08-25T11:59:36.935" v="264" actId="1076"/>
          <ac:picMkLst>
            <pc:docMk/>
            <pc:sldMk cId="2324024117" sldId="265"/>
            <ac:picMk id="9" creationId="{909E01F9-0070-9301-BDE3-B34FCA836EC0}"/>
          </ac:picMkLst>
        </pc:picChg>
        <pc:picChg chg="add del mod">
          <ac:chgData name="Ryan Chen" userId="S::s4802638@uq.edu.au::9f3d3615-4f14-426b-b384-88d9d986b27b" providerId="AD" clId="Web-{8744ED98-032F-3A10-4187-CD836781EA87}" dt="2024-08-25T11:59:13.294" v="252"/>
          <ac:picMkLst>
            <pc:docMk/>
            <pc:sldMk cId="2324024117" sldId="265"/>
            <ac:picMk id="10" creationId="{D7EA474D-91D8-64A4-3013-49428C2AF7B0}"/>
          </ac:picMkLst>
        </pc:picChg>
      </pc:sldChg>
      <pc:sldChg chg="addSp delSp modSp new mod setBg modClrScheme chgLayout">
        <pc:chgData name="Ryan Chen" userId="S::s4802638@uq.edu.au::9f3d3615-4f14-426b-b384-88d9d986b27b" providerId="AD" clId="Web-{8744ED98-032F-3A10-4187-CD836781EA87}" dt="2024-08-25T11:47:24.445" v="201" actId="20577"/>
        <pc:sldMkLst>
          <pc:docMk/>
          <pc:sldMk cId="1143986501" sldId="266"/>
        </pc:sldMkLst>
        <pc:spChg chg="mod">
          <ac:chgData name="Ryan Chen" userId="S::s4802638@uq.edu.au::9f3d3615-4f14-426b-b384-88d9d986b27b" providerId="AD" clId="Web-{8744ED98-032F-3A10-4187-CD836781EA87}" dt="2024-08-25T11:35:54.442" v="42" actId="20577"/>
          <ac:spMkLst>
            <pc:docMk/>
            <pc:sldMk cId="1143986501" sldId="266"/>
            <ac:spMk id="2" creationId="{835D5544-6A09-13E7-777D-46501F3AABA4}"/>
          </ac:spMkLst>
        </pc:spChg>
        <pc:spChg chg="del">
          <ac:chgData name="Ryan Chen" userId="S::s4802638@uq.edu.au::9f3d3615-4f14-426b-b384-88d9d986b27b" providerId="AD" clId="Web-{8744ED98-032F-3A10-4187-CD836781EA87}" dt="2024-08-25T11:34:12.658" v="16"/>
          <ac:spMkLst>
            <pc:docMk/>
            <pc:sldMk cId="1143986501" sldId="266"/>
            <ac:spMk id="3" creationId="{6E85D16C-9FCF-6AE7-947E-FDE29B3D9C5B}"/>
          </ac:spMkLst>
        </pc:spChg>
        <pc:spChg chg="add del">
          <ac:chgData name="Ryan Chen" userId="S::s4802638@uq.edu.au::9f3d3615-4f14-426b-b384-88d9d986b27b" providerId="AD" clId="Web-{8744ED98-032F-3A10-4187-CD836781EA87}" dt="2024-08-25T11:34:26.424" v="24"/>
          <ac:spMkLst>
            <pc:docMk/>
            <pc:sldMk cId="1143986501" sldId="266"/>
            <ac:spMk id="4" creationId="{067A78A6-47C6-977E-BCCB-4006F7E4AB48}"/>
          </ac:spMkLst>
        </pc:spChg>
        <pc:spChg chg="mod">
          <ac:chgData name="Ryan Chen" userId="S::s4802638@uq.edu.au::9f3d3615-4f14-426b-b384-88d9d986b27b" providerId="AD" clId="Web-{8744ED98-032F-3A10-4187-CD836781EA87}" dt="2024-08-25T11:34:26.424" v="24"/>
          <ac:spMkLst>
            <pc:docMk/>
            <pc:sldMk cId="1143986501" sldId="266"/>
            <ac:spMk id="5" creationId="{7CA78956-0B0E-A2B5-5AAF-FFF713EED6F9}"/>
          </ac:spMkLst>
        </pc:spChg>
        <pc:spChg chg="mod">
          <ac:chgData name="Ryan Chen" userId="S::s4802638@uq.edu.au::9f3d3615-4f14-426b-b384-88d9d986b27b" providerId="AD" clId="Web-{8744ED98-032F-3A10-4187-CD836781EA87}" dt="2024-08-25T11:34:26.424" v="24"/>
          <ac:spMkLst>
            <pc:docMk/>
            <pc:sldMk cId="1143986501" sldId="266"/>
            <ac:spMk id="6" creationId="{7C29E078-C693-CEBB-9886-223B7A4C0C14}"/>
          </ac:spMkLst>
        </pc:spChg>
        <pc:spChg chg="mod">
          <ac:chgData name="Ryan Chen" userId="S::s4802638@uq.edu.au::9f3d3615-4f14-426b-b384-88d9d986b27b" providerId="AD" clId="Web-{8744ED98-032F-3A10-4187-CD836781EA87}" dt="2024-08-25T11:34:26.424" v="24"/>
          <ac:spMkLst>
            <pc:docMk/>
            <pc:sldMk cId="1143986501" sldId="266"/>
            <ac:spMk id="7" creationId="{5F8928A0-DB73-E5D9-2D64-94ADD214DDAD}"/>
          </ac:spMkLst>
        </pc:spChg>
        <pc:spChg chg="add del mod">
          <ac:chgData name="Ryan Chen" userId="S::s4802638@uq.edu.au::9f3d3615-4f14-426b-b384-88d9d986b27b" providerId="AD" clId="Web-{8744ED98-032F-3A10-4187-CD836781EA87}" dt="2024-08-25T11:36:45.584" v="44"/>
          <ac:spMkLst>
            <pc:docMk/>
            <pc:sldMk cId="1143986501" sldId="266"/>
            <ac:spMk id="10" creationId="{F44A0356-612F-3A33-9E51-C30D67519E55}"/>
          </ac:spMkLst>
        </pc:spChg>
        <pc:spChg chg="add del mod">
          <ac:chgData name="Ryan Chen" userId="S::s4802638@uq.edu.au::9f3d3615-4f14-426b-b384-88d9d986b27b" providerId="AD" clId="Web-{8744ED98-032F-3A10-4187-CD836781EA87}" dt="2024-08-25T11:34:22.596" v="19"/>
          <ac:spMkLst>
            <pc:docMk/>
            <pc:sldMk cId="1143986501" sldId="266"/>
            <ac:spMk id="13" creationId="{9D312345-C468-021D-F19E-C9B21A0723E3}"/>
          </ac:spMkLst>
        </pc:spChg>
        <pc:spChg chg="add del mod">
          <ac:chgData name="Ryan Chen" userId="S::s4802638@uq.edu.au::9f3d3615-4f14-426b-b384-88d9d986b27b" providerId="AD" clId="Web-{8744ED98-032F-3A10-4187-CD836781EA87}" dt="2024-08-25T11:34:22.596" v="19"/>
          <ac:spMkLst>
            <pc:docMk/>
            <pc:sldMk cId="1143986501" sldId="266"/>
            <ac:spMk id="15" creationId="{65D63C39-2183-C82F-4563-7089554B22EF}"/>
          </ac:spMkLst>
        </pc:spChg>
        <pc:spChg chg="add del mod">
          <ac:chgData name="Ryan Chen" userId="S::s4802638@uq.edu.au::9f3d3615-4f14-426b-b384-88d9d986b27b" providerId="AD" clId="Web-{8744ED98-032F-3A10-4187-CD836781EA87}" dt="2024-08-25T11:34:22.596" v="19"/>
          <ac:spMkLst>
            <pc:docMk/>
            <pc:sldMk cId="1143986501" sldId="266"/>
            <ac:spMk id="17" creationId="{53919DD6-789F-B446-AE33-6874B540C6EE}"/>
          </ac:spMkLst>
        </pc:spChg>
        <pc:spChg chg="add del mod">
          <ac:chgData name="Ryan Chen" userId="S::s4802638@uq.edu.au::9f3d3615-4f14-426b-b384-88d9d986b27b" providerId="AD" clId="Web-{8744ED98-032F-3A10-4187-CD836781EA87}" dt="2024-08-25T11:34:24.174" v="21"/>
          <ac:spMkLst>
            <pc:docMk/>
            <pc:sldMk cId="1143986501" sldId="266"/>
            <ac:spMk id="19" creationId="{8DBFEEF5-D21D-EBA7-D5EA-DB07FF5E0F49}"/>
          </ac:spMkLst>
        </pc:spChg>
        <pc:spChg chg="add del">
          <ac:chgData name="Ryan Chen" userId="S::s4802638@uq.edu.au::9f3d3615-4f14-426b-b384-88d9d986b27b" providerId="AD" clId="Web-{8744ED98-032F-3A10-4187-CD836781EA87}" dt="2024-08-25T11:34:26.408" v="23"/>
          <ac:spMkLst>
            <pc:docMk/>
            <pc:sldMk cId="1143986501" sldId="266"/>
            <ac:spMk id="21" creationId="{B02AB4D9-0945-F538-E128-1C6EF4C7D418}"/>
          </ac:spMkLst>
        </pc:spChg>
        <pc:spChg chg="add mod">
          <ac:chgData name="Ryan Chen" userId="S::s4802638@uq.edu.au::9f3d3615-4f14-426b-b384-88d9d986b27b" providerId="AD" clId="Web-{8744ED98-032F-3A10-4187-CD836781EA87}" dt="2024-08-25T11:47:24.445" v="201" actId="20577"/>
          <ac:spMkLst>
            <pc:docMk/>
            <pc:sldMk cId="1143986501" sldId="266"/>
            <ac:spMk id="23" creationId="{812B570C-E10D-92C7-9B91-5A1BACB8E0FD}"/>
          </ac:spMkLst>
        </pc:spChg>
        <pc:picChg chg="add del mod ord">
          <ac:chgData name="Ryan Chen" userId="S::s4802638@uq.edu.au::9f3d3615-4f14-426b-b384-88d9d986b27b" providerId="AD" clId="Web-{8744ED98-032F-3A10-4187-CD836781EA87}" dt="2024-08-25T11:36:40.146" v="43"/>
          <ac:picMkLst>
            <pc:docMk/>
            <pc:sldMk cId="1143986501" sldId="266"/>
            <ac:picMk id="8" creationId="{B250DB8C-80F5-14C5-8F87-A8A0121B7FF4}"/>
          </ac:picMkLst>
        </pc:picChg>
        <pc:picChg chg="add mod ord">
          <ac:chgData name="Ryan Chen" userId="S::s4802638@uq.edu.au::9f3d3615-4f14-426b-b384-88d9d986b27b" providerId="AD" clId="Web-{8744ED98-032F-3A10-4187-CD836781EA87}" dt="2024-08-25T11:36:45.584" v="44"/>
          <ac:picMkLst>
            <pc:docMk/>
            <pc:sldMk cId="1143986501" sldId="266"/>
            <ac:picMk id="11" creationId="{3509A3EC-3124-5C80-3C53-0C06BD2021BA}"/>
          </ac:picMkLst>
        </pc:picChg>
      </pc:sldChg>
      <pc:sldChg chg="addSp delSp modSp new mod modClrScheme chgLayout">
        <pc:chgData name="Ryan Chen" userId="S::s4802638@uq.edu.au::9f3d3615-4f14-426b-b384-88d9d986b27b" providerId="AD" clId="Web-{8744ED98-032F-3A10-4187-CD836781EA87}" dt="2024-08-25T11:52:07.813" v="232" actId="1076"/>
        <pc:sldMkLst>
          <pc:docMk/>
          <pc:sldMk cId="1845932551" sldId="267"/>
        </pc:sldMkLst>
        <pc:spChg chg="mod">
          <ac:chgData name="Ryan Chen" userId="S::s4802638@uq.edu.au::9f3d3615-4f14-426b-b384-88d9d986b27b" providerId="AD" clId="Web-{8744ED98-032F-3A10-4187-CD836781EA87}" dt="2024-08-25T11:39:19.276" v="73"/>
          <ac:spMkLst>
            <pc:docMk/>
            <pc:sldMk cId="1845932551" sldId="267"/>
            <ac:spMk id="2" creationId="{D8734CE0-A108-C5C9-2408-D9C76122A005}"/>
          </ac:spMkLst>
        </pc:spChg>
        <pc:spChg chg="del">
          <ac:chgData name="Ryan Chen" userId="S::s4802638@uq.edu.au::9f3d3615-4f14-426b-b384-88d9d986b27b" providerId="AD" clId="Web-{8744ED98-032F-3A10-4187-CD836781EA87}" dt="2024-08-25T11:39:04.916" v="65"/>
          <ac:spMkLst>
            <pc:docMk/>
            <pc:sldMk cId="1845932551" sldId="267"/>
            <ac:spMk id="3" creationId="{E1F49CD9-CC26-A9A2-CFF7-6D7AB704E17E}"/>
          </ac:spMkLst>
        </pc:spChg>
        <pc:spChg chg="add del">
          <ac:chgData name="Ryan Chen" userId="S::s4802638@uq.edu.au::9f3d3615-4f14-426b-b384-88d9d986b27b" providerId="AD" clId="Web-{8744ED98-032F-3A10-4187-CD836781EA87}" dt="2024-08-25T11:39:19.276" v="73"/>
          <ac:spMkLst>
            <pc:docMk/>
            <pc:sldMk cId="1845932551" sldId="267"/>
            <ac:spMk id="4" creationId="{D5054A77-13BE-B47B-92AD-D71552A88D4C}"/>
          </ac:spMkLst>
        </pc:spChg>
        <pc:spChg chg="mod">
          <ac:chgData name="Ryan Chen" userId="S::s4802638@uq.edu.au::9f3d3615-4f14-426b-b384-88d9d986b27b" providerId="AD" clId="Web-{8744ED98-032F-3A10-4187-CD836781EA87}" dt="2024-08-25T11:39:19.276" v="73"/>
          <ac:spMkLst>
            <pc:docMk/>
            <pc:sldMk cId="1845932551" sldId="267"/>
            <ac:spMk id="5" creationId="{DC3B7E72-060F-4950-DA8F-2C8582B06BC1}"/>
          </ac:spMkLst>
        </pc:spChg>
        <pc:spChg chg="mod">
          <ac:chgData name="Ryan Chen" userId="S::s4802638@uq.edu.au::9f3d3615-4f14-426b-b384-88d9d986b27b" providerId="AD" clId="Web-{8744ED98-032F-3A10-4187-CD836781EA87}" dt="2024-08-25T11:39:19.276" v="73"/>
          <ac:spMkLst>
            <pc:docMk/>
            <pc:sldMk cId="1845932551" sldId="267"/>
            <ac:spMk id="6" creationId="{C39897F6-9CAD-3D15-CC3A-1B7B6F772E7F}"/>
          </ac:spMkLst>
        </pc:spChg>
        <pc:spChg chg="mod">
          <ac:chgData name="Ryan Chen" userId="S::s4802638@uq.edu.au::9f3d3615-4f14-426b-b384-88d9d986b27b" providerId="AD" clId="Web-{8744ED98-032F-3A10-4187-CD836781EA87}" dt="2024-08-25T11:39:19.276" v="73"/>
          <ac:spMkLst>
            <pc:docMk/>
            <pc:sldMk cId="1845932551" sldId="267"/>
            <ac:spMk id="7" creationId="{C9FD1BF8-3753-7CF5-7E10-687352AD11F7}"/>
          </ac:spMkLst>
        </pc:spChg>
        <pc:spChg chg="add del mod">
          <ac:chgData name="Ryan Chen" userId="S::s4802638@uq.edu.au::9f3d3615-4f14-426b-b384-88d9d986b27b" providerId="AD" clId="Web-{8744ED98-032F-3A10-4187-CD836781EA87}" dt="2024-08-25T11:51:53.375" v="229"/>
          <ac:spMkLst>
            <pc:docMk/>
            <pc:sldMk cId="1845932551" sldId="267"/>
            <ac:spMk id="10" creationId="{68A7E171-D26D-3A14-38D1-6F52EEEBCC2A}"/>
          </ac:spMkLst>
        </pc:spChg>
        <pc:spChg chg="add del">
          <ac:chgData name="Ryan Chen" userId="S::s4802638@uq.edu.au::9f3d3615-4f14-426b-b384-88d9d986b27b" providerId="AD" clId="Web-{8744ED98-032F-3A10-4187-CD836781EA87}" dt="2024-08-25T11:39:16.604" v="70"/>
          <ac:spMkLst>
            <pc:docMk/>
            <pc:sldMk cId="1845932551" sldId="267"/>
            <ac:spMk id="13" creationId="{A193A9B7-CC72-CD25-C1CF-B4D62C467012}"/>
          </ac:spMkLst>
        </pc:spChg>
        <pc:spChg chg="add del mod">
          <ac:chgData name="Ryan Chen" userId="S::s4802638@uq.edu.au::9f3d3615-4f14-426b-b384-88d9d986b27b" providerId="AD" clId="Web-{8744ED98-032F-3A10-4187-CD836781EA87}" dt="2024-08-25T11:39:19.260" v="72"/>
          <ac:spMkLst>
            <pc:docMk/>
            <pc:sldMk cId="1845932551" sldId="267"/>
            <ac:spMk id="15" creationId="{2F8D11E5-5002-A280-3029-DF1318582029}"/>
          </ac:spMkLst>
        </pc:spChg>
        <pc:spChg chg="add del mod">
          <ac:chgData name="Ryan Chen" userId="S::s4802638@uq.edu.au::9f3d3615-4f14-426b-b384-88d9d986b27b" providerId="AD" clId="Web-{8744ED98-032F-3A10-4187-CD836781EA87}" dt="2024-08-25T11:39:19.260" v="72"/>
          <ac:spMkLst>
            <pc:docMk/>
            <pc:sldMk cId="1845932551" sldId="267"/>
            <ac:spMk id="16" creationId="{8A06AC87-E89F-5388-AC3C-BD9472303FA1}"/>
          </ac:spMkLst>
        </pc:spChg>
        <pc:spChg chg="add del mod">
          <ac:chgData name="Ryan Chen" userId="S::s4802638@uq.edu.au::9f3d3615-4f14-426b-b384-88d9d986b27b" providerId="AD" clId="Web-{8744ED98-032F-3A10-4187-CD836781EA87}" dt="2024-08-25T11:39:19.260" v="72"/>
          <ac:spMkLst>
            <pc:docMk/>
            <pc:sldMk cId="1845932551" sldId="267"/>
            <ac:spMk id="17" creationId="{28F11C8B-9D10-DE99-DF88-BF93224E68F7}"/>
          </ac:spMkLst>
        </pc:spChg>
        <pc:spChg chg="add mod">
          <ac:chgData name="Ryan Chen" userId="S::s4802638@uq.edu.au::9f3d3615-4f14-426b-b384-88d9d986b27b" providerId="AD" clId="Web-{8744ED98-032F-3A10-4187-CD836781EA87}" dt="2024-08-25T11:49:57.450" v="227"/>
          <ac:spMkLst>
            <pc:docMk/>
            <pc:sldMk cId="1845932551" sldId="267"/>
            <ac:spMk id="19" creationId="{CC90F77D-198C-928A-090C-A85ECF818B8B}"/>
          </ac:spMkLst>
        </pc:spChg>
        <pc:picChg chg="add del mod ord">
          <ac:chgData name="Ryan Chen" userId="S::s4802638@uq.edu.au::9f3d3615-4f14-426b-b384-88d9d986b27b" providerId="AD" clId="Web-{8744ED98-032F-3A10-4187-CD836781EA87}" dt="2024-08-25T11:50:41.201" v="228"/>
          <ac:picMkLst>
            <pc:docMk/>
            <pc:sldMk cId="1845932551" sldId="267"/>
            <ac:picMk id="8" creationId="{E7E2189E-8681-94EF-EC2F-AE5158329106}"/>
          </ac:picMkLst>
        </pc:picChg>
        <pc:picChg chg="add mod ord">
          <ac:chgData name="Ryan Chen" userId="S::s4802638@uq.edu.au::9f3d3615-4f14-426b-b384-88d9d986b27b" providerId="AD" clId="Web-{8744ED98-032F-3A10-4187-CD836781EA87}" dt="2024-08-25T11:52:07.813" v="232" actId="1076"/>
          <ac:picMkLst>
            <pc:docMk/>
            <pc:sldMk cId="1845932551" sldId="267"/>
            <ac:picMk id="11" creationId="{93C7F21B-DF87-CDA7-1E5F-A2014DE25E92}"/>
          </ac:picMkLst>
        </pc:picChg>
      </pc:sldChg>
      <pc:sldChg chg="addSp delSp modSp new mod modClrScheme chgLayout">
        <pc:chgData name="Ryan Chen" userId="S::s4802638@uq.edu.au::9f3d3615-4f14-426b-b384-88d9d986b27b" providerId="AD" clId="Web-{8744ED98-032F-3A10-4187-CD836781EA87}" dt="2024-08-25T11:40:24.731" v="91"/>
        <pc:sldMkLst>
          <pc:docMk/>
          <pc:sldMk cId="2514569348" sldId="268"/>
        </pc:sldMkLst>
        <pc:spChg chg="mod">
          <ac:chgData name="Ryan Chen" userId="S::s4802638@uq.edu.au::9f3d3615-4f14-426b-b384-88d9d986b27b" providerId="AD" clId="Web-{8744ED98-032F-3A10-4187-CD836781EA87}" dt="2024-08-25T11:40:24.731" v="91"/>
          <ac:spMkLst>
            <pc:docMk/>
            <pc:sldMk cId="2514569348" sldId="268"/>
            <ac:spMk id="2" creationId="{A6068A2E-42B2-7F81-B29B-8EF9B208C3A8}"/>
          </ac:spMkLst>
        </pc:spChg>
        <pc:spChg chg="del">
          <ac:chgData name="Ryan Chen" userId="S::s4802638@uq.edu.au::9f3d3615-4f14-426b-b384-88d9d986b27b" providerId="AD" clId="Web-{8744ED98-032F-3A10-4187-CD836781EA87}" dt="2024-08-25T11:40:24.731" v="91"/>
          <ac:spMkLst>
            <pc:docMk/>
            <pc:sldMk cId="2514569348" sldId="268"/>
            <ac:spMk id="3" creationId="{8F8E5298-2C36-57BA-E37E-92B814654DF5}"/>
          </ac:spMkLst>
        </pc:spChg>
        <pc:spChg chg="del">
          <ac:chgData name="Ryan Chen" userId="S::s4802638@uq.edu.au::9f3d3615-4f14-426b-b384-88d9d986b27b" providerId="AD" clId="Web-{8744ED98-032F-3A10-4187-CD836781EA87}" dt="2024-08-25T11:40:24.731" v="91"/>
          <ac:spMkLst>
            <pc:docMk/>
            <pc:sldMk cId="2514569348" sldId="268"/>
            <ac:spMk id="4" creationId="{57F821A1-09B4-508B-C0D4-B483E48AE0D9}"/>
          </ac:spMkLst>
        </pc:spChg>
        <pc:spChg chg="mod">
          <ac:chgData name="Ryan Chen" userId="S::s4802638@uq.edu.au::9f3d3615-4f14-426b-b384-88d9d986b27b" providerId="AD" clId="Web-{8744ED98-032F-3A10-4187-CD836781EA87}" dt="2024-08-25T11:40:24.731" v="91"/>
          <ac:spMkLst>
            <pc:docMk/>
            <pc:sldMk cId="2514569348" sldId="268"/>
            <ac:spMk id="5" creationId="{E99F3BEF-4B86-6932-107D-3710E1379FE3}"/>
          </ac:spMkLst>
        </pc:spChg>
        <pc:spChg chg="mod">
          <ac:chgData name="Ryan Chen" userId="S::s4802638@uq.edu.au::9f3d3615-4f14-426b-b384-88d9d986b27b" providerId="AD" clId="Web-{8744ED98-032F-3A10-4187-CD836781EA87}" dt="2024-08-25T11:40:24.731" v="91"/>
          <ac:spMkLst>
            <pc:docMk/>
            <pc:sldMk cId="2514569348" sldId="268"/>
            <ac:spMk id="6" creationId="{BB7B795D-B505-7F07-BA5D-995E424F0CA1}"/>
          </ac:spMkLst>
        </pc:spChg>
        <pc:spChg chg="mod">
          <ac:chgData name="Ryan Chen" userId="S::s4802638@uq.edu.au::9f3d3615-4f14-426b-b384-88d9d986b27b" providerId="AD" clId="Web-{8744ED98-032F-3A10-4187-CD836781EA87}" dt="2024-08-25T11:40:24.731" v="91"/>
          <ac:spMkLst>
            <pc:docMk/>
            <pc:sldMk cId="2514569348" sldId="268"/>
            <ac:spMk id="7" creationId="{153BC83F-C58F-FB41-E1B4-84280EDA4414}"/>
          </ac:spMkLst>
        </pc:spChg>
        <pc:spChg chg="add mod">
          <ac:chgData name="Ryan Chen" userId="S::s4802638@uq.edu.au::9f3d3615-4f14-426b-b384-88d9d986b27b" providerId="AD" clId="Web-{8744ED98-032F-3A10-4187-CD836781EA87}" dt="2024-08-25T11:40:24.731" v="91"/>
          <ac:spMkLst>
            <pc:docMk/>
            <pc:sldMk cId="2514569348" sldId="268"/>
            <ac:spMk id="12" creationId="{AD075AD4-86A6-2A86-E334-FE197D1E98AD}"/>
          </ac:spMkLst>
        </pc:spChg>
      </pc:sldChg>
      <pc:sldChg chg="modSp new">
        <pc:chgData name="Ryan Chen" userId="S::s4802638@uq.edu.au::9f3d3615-4f14-426b-b384-88d9d986b27b" providerId="AD" clId="Web-{8744ED98-032F-3A10-4187-CD836781EA87}" dt="2024-08-25T11:40:42.731" v="122" actId="20577"/>
        <pc:sldMkLst>
          <pc:docMk/>
          <pc:sldMk cId="852485184" sldId="269"/>
        </pc:sldMkLst>
        <pc:spChg chg="mod">
          <ac:chgData name="Ryan Chen" userId="S::s4802638@uq.edu.au::9f3d3615-4f14-426b-b384-88d9d986b27b" providerId="AD" clId="Web-{8744ED98-032F-3A10-4187-CD836781EA87}" dt="2024-08-25T11:40:42.731" v="122" actId="20577"/>
          <ac:spMkLst>
            <pc:docMk/>
            <pc:sldMk cId="852485184" sldId="269"/>
            <ac:spMk id="2" creationId="{95F1A5A1-CE66-DAA0-920C-E5A6039B3A25}"/>
          </ac:spMkLst>
        </pc:spChg>
      </pc:sldChg>
      <pc:sldMasterChg chg="mod setBg modSldLayout">
        <pc:chgData name="Ryan Chen" userId="S::s4802638@uq.edu.au::9f3d3615-4f14-426b-b384-88d9d986b27b" providerId="AD" clId="Web-{8744ED98-032F-3A10-4187-CD836781EA87}" dt="2024-08-25T11:35:15.800" v="28"/>
        <pc:sldMasterMkLst>
          <pc:docMk/>
          <pc:sldMasterMk cId="4170469314" sldId="2147483735"/>
        </pc:sldMasterMkLst>
        <pc:sldLayoutChg chg="mod">
          <pc:chgData name="Ryan Chen" userId="S::s4802638@uq.edu.au::9f3d3615-4f14-426b-b384-88d9d986b27b" providerId="AD" clId="Web-{8744ED98-032F-3A10-4187-CD836781EA87}" dt="2024-08-25T11:35:15.800" v="28"/>
          <pc:sldLayoutMkLst>
            <pc:docMk/>
            <pc:sldMasterMk cId="4170469314" sldId="2147483735"/>
            <pc:sldLayoutMk cId="4228543805" sldId="2147483736"/>
          </pc:sldLayoutMkLst>
        </pc:sldLayoutChg>
        <pc:sldLayoutChg chg="mod">
          <pc:chgData name="Ryan Chen" userId="S::s4802638@uq.edu.au::9f3d3615-4f14-426b-b384-88d9d986b27b" providerId="AD" clId="Web-{8744ED98-032F-3A10-4187-CD836781EA87}" dt="2024-08-25T11:35:15.800" v="28"/>
          <pc:sldLayoutMkLst>
            <pc:docMk/>
            <pc:sldMasterMk cId="4170469314" sldId="2147483735"/>
            <pc:sldLayoutMk cId="3994077020" sldId="2147483737"/>
          </pc:sldLayoutMkLst>
        </pc:sldLayoutChg>
        <pc:sldLayoutChg chg="mod">
          <pc:chgData name="Ryan Chen" userId="S::s4802638@uq.edu.au::9f3d3615-4f14-426b-b384-88d9d986b27b" providerId="AD" clId="Web-{8744ED98-032F-3A10-4187-CD836781EA87}" dt="2024-08-25T11:35:15.800" v="28"/>
          <pc:sldLayoutMkLst>
            <pc:docMk/>
            <pc:sldMasterMk cId="4170469314" sldId="2147483735"/>
            <pc:sldLayoutMk cId="2343403770" sldId="2147483738"/>
          </pc:sldLayoutMkLst>
        </pc:sldLayoutChg>
        <pc:sldLayoutChg chg="mod">
          <pc:chgData name="Ryan Chen" userId="S::s4802638@uq.edu.au::9f3d3615-4f14-426b-b384-88d9d986b27b" providerId="AD" clId="Web-{8744ED98-032F-3A10-4187-CD836781EA87}" dt="2024-08-25T11:35:15.800" v="28"/>
          <pc:sldLayoutMkLst>
            <pc:docMk/>
            <pc:sldMasterMk cId="4170469314" sldId="2147483735"/>
            <pc:sldLayoutMk cId="3709174035" sldId="2147483739"/>
          </pc:sldLayoutMkLst>
        </pc:sldLayoutChg>
        <pc:sldLayoutChg chg="mod">
          <pc:chgData name="Ryan Chen" userId="S::s4802638@uq.edu.au::9f3d3615-4f14-426b-b384-88d9d986b27b" providerId="AD" clId="Web-{8744ED98-032F-3A10-4187-CD836781EA87}" dt="2024-08-25T11:35:15.800" v="28"/>
          <pc:sldLayoutMkLst>
            <pc:docMk/>
            <pc:sldMasterMk cId="4170469314" sldId="2147483735"/>
            <pc:sldLayoutMk cId="3876287177" sldId="2147483740"/>
          </pc:sldLayoutMkLst>
        </pc:sldLayoutChg>
        <pc:sldLayoutChg chg="mod">
          <pc:chgData name="Ryan Chen" userId="S::s4802638@uq.edu.au::9f3d3615-4f14-426b-b384-88d9d986b27b" providerId="AD" clId="Web-{8744ED98-032F-3A10-4187-CD836781EA87}" dt="2024-08-25T11:35:15.800" v="28"/>
          <pc:sldLayoutMkLst>
            <pc:docMk/>
            <pc:sldMasterMk cId="4170469314" sldId="2147483735"/>
            <pc:sldLayoutMk cId="56937085" sldId="2147483741"/>
          </pc:sldLayoutMkLst>
        </pc:sldLayoutChg>
        <pc:sldLayoutChg chg="mod">
          <pc:chgData name="Ryan Chen" userId="S::s4802638@uq.edu.au::9f3d3615-4f14-426b-b384-88d9d986b27b" providerId="AD" clId="Web-{8744ED98-032F-3A10-4187-CD836781EA87}" dt="2024-08-25T11:35:15.800" v="28"/>
          <pc:sldLayoutMkLst>
            <pc:docMk/>
            <pc:sldMasterMk cId="4170469314" sldId="2147483735"/>
            <pc:sldLayoutMk cId="4212548129" sldId="2147483742"/>
          </pc:sldLayoutMkLst>
        </pc:sldLayoutChg>
        <pc:sldLayoutChg chg="mod">
          <pc:chgData name="Ryan Chen" userId="S::s4802638@uq.edu.au::9f3d3615-4f14-426b-b384-88d9d986b27b" providerId="AD" clId="Web-{8744ED98-032F-3A10-4187-CD836781EA87}" dt="2024-08-25T11:35:15.800" v="28"/>
          <pc:sldLayoutMkLst>
            <pc:docMk/>
            <pc:sldMasterMk cId="4170469314" sldId="2147483735"/>
            <pc:sldLayoutMk cId="927683974" sldId="2147483743"/>
          </pc:sldLayoutMkLst>
        </pc:sldLayoutChg>
        <pc:sldLayoutChg chg="mod">
          <pc:chgData name="Ryan Chen" userId="S::s4802638@uq.edu.au::9f3d3615-4f14-426b-b384-88d9d986b27b" providerId="AD" clId="Web-{8744ED98-032F-3A10-4187-CD836781EA87}" dt="2024-08-25T11:35:15.800" v="28"/>
          <pc:sldLayoutMkLst>
            <pc:docMk/>
            <pc:sldMasterMk cId="4170469314" sldId="2147483735"/>
            <pc:sldLayoutMk cId="2426714342" sldId="2147483744"/>
          </pc:sldLayoutMkLst>
        </pc:sldLayoutChg>
        <pc:sldLayoutChg chg="mod">
          <pc:chgData name="Ryan Chen" userId="S::s4802638@uq.edu.au::9f3d3615-4f14-426b-b384-88d9d986b27b" providerId="AD" clId="Web-{8744ED98-032F-3A10-4187-CD836781EA87}" dt="2024-08-25T11:35:15.800" v="28"/>
          <pc:sldLayoutMkLst>
            <pc:docMk/>
            <pc:sldMasterMk cId="4170469314" sldId="2147483735"/>
            <pc:sldLayoutMk cId="3757223981" sldId="2147483745"/>
          </pc:sldLayoutMkLst>
        </pc:sldLayoutChg>
        <pc:sldLayoutChg chg="mod">
          <pc:chgData name="Ryan Chen" userId="S::s4802638@uq.edu.au::9f3d3615-4f14-426b-b384-88d9d986b27b" providerId="AD" clId="Web-{8744ED98-032F-3A10-4187-CD836781EA87}" dt="2024-08-25T11:35:15.800" v="28"/>
          <pc:sldLayoutMkLst>
            <pc:docMk/>
            <pc:sldMasterMk cId="4170469314" sldId="2147483735"/>
            <pc:sldLayoutMk cId="3065684409" sldId="2147483746"/>
          </pc:sldLayoutMkLst>
        </pc:sldLayoutChg>
      </pc:sldMasterChg>
    </pc:docChg>
  </pc:docChgLst>
  <pc:docChgLst>
    <pc:chgData name="Junhao Tang" userId="S::s4771957@uq.edu.au::2431e4df-29d9-4422-8ae8-7e5a73bbbeab" providerId="AD" clId="Web-{26CE7D62-45BF-4D66-A894-D45BC77FE3AA}"/>
    <pc:docChg chg="modSld">
      <pc:chgData name="Junhao Tang" userId="S::s4771957@uq.edu.au::2431e4df-29d9-4422-8ae8-7e5a73bbbeab" providerId="AD" clId="Web-{26CE7D62-45BF-4D66-A894-D45BC77FE3AA}" dt="2024-08-26T08:53:28.708" v="1" actId="1076"/>
      <pc:docMkLst>
        <pc:docMk/>
      </pc:docMkLst>
      <pc:sldChg chg="modSp">
        <pc:chgData name="Junhao Tang" userId="S::s4771957@uq.edu.au::2431e4df-29d9-4422-8ae8-7e5a73bbbeab" providerId="AD" clId="Web-{26CE7D62-45BF-4D66-A894-D45BC77FE3AA}" dt="2024-08-26T08:53:28.708" v="1" actId="1076"/>
        <pc:sldMkLst>
          <pc:docMk/>
          <pc:sldMk cId="4154257240" sldId="258"/>
        </pc:sldMkLst>
        <pc:picChg chg="mod">
          <ac:chgData name="Junhao Tang" userId="S::s4771957@uq.edu.au::2431e4df-29d9-4422-8ae8-7e5a73bbbeab" providerId="AD" clId="Web-{26CE7D62-45BF-4D66-A894-D45BC77FE3AA}" dt="2024-08-26T08:53:28.708" v="1" actId="1076"/>
          <ac:picMkLst>
            <pc:docMk/>
            <pc:sldMk cId="4154257240" sldId="258"/>
            <ac:picMk id="5" creationId="{F5526717-733A-BA49-D166-313EC41653FE}"/>
          </ac:picMkLst>
        </pc:picChg>
      </pc:sldChg>
    </pc:docChg>
  </pc:docChgLst>
  <pc:docChgLst>
    <pc:chgData name="Ryan Chen" userId="S::s4802638@uq.edu.au::9f3d3615-4f14-426b-b384-88d9d986b27b" providerId="AD" clId="Web-{F21AB12F-13F6-A61E-4F72-EE9043E05AC1}"/>
    <pc:docChg chg="modSld">
      <pc:chgData name="Ryan Chen" userId="S::s4802638@uq.edu.au::9f3d3615-4f14-426b-b384-88d9d986b27b" providerId="AD" clId="Web-{F21AB12F-13F6-A61E-4F72-EE9043E05AC1}" dt="2024-08-26T06:32:40.870" v="11" actId="14100"/>
      <pc:docMkLst>
        <pc:docMk/>
      </pc:docMkLst>
      <pc:sldChg chg="modSp">
        <pc:chgData name="Ryan Chen" userId="S::s4802638@uq.edu.au::9f3d3615-4f14-426b-b384-88d9d986b27b" providerId="AD" clId="Web-{F21AB12F-13F6-A61E-4F72-EE9043E05AC1}" dt="2024-08-26T06:32:40.870" v="11" actId="14100"/>
        <pc:sldMkLst>
          <pc:docMk/>
          <pc:sldMk cId="2324024117" sldId="265"/>
        </pc:sldMkLst>
        <pc:picChg chg="mod">
          <ac:chgData name="Ryan Chen" userId="S::s4802638@uq.edu.au::9f3d3615-4f14-426b-b384-88d9d986b27b" providerId="AD" clId="Web-{F21AB12F-13F6-A61E-4F72-EE9043E05AC1}" dt="2024-08-26T06:32:40.870" v="11" actId="14100"/>
          <ac:picMkLst>
            <pc:docMk/>
            <pc:sldMk cId="2324024117" sldId="265"/>
            <ac:picMk id="13" creationId="{4131BE71-9DA4-51D7-380D-21D99B6ED6D4}"/>
          </ac:picMkLst>
        </pc:picChg>
      </pc:sldChg>
      <pc:sldChg chg="modSp">
        <pc:chgData name="Ryan Chen" userId="S::s4802638@uq.edu.au::9f3d3615-4f14-426b-b384-88d9d986b27b" providerId="AD" clId="Web-{F21AB12F-13F6-A61E-4F72-EE9043E05AC1}" dt="2024-08-26T06:21:01.407" v="10" actId="20577"/>
        <pc:sldMkLst>
          <pc:docMk/>
          <pc:sldMk cId="2514569348" sldId="268"/>
        </pc:sldMkLst>
        <pc:spChg chg="mod">
          <ac:chgData name="Ryan Chen" userId="S::s4802638@uq.edu.au::9f3d3615-4f14-426b-b384-88d9d986b27b" providerId="AD" clId="Web-{F21AB12F-13F6-A61E-4F72-EE9043E05AC1}" dt="2024-08-26T06:21:01.407" v="10" actId="20577"/>
          <ac:spMkLst>
            <pc:docMk/>
            <pc:sldMk cId="2514569348" sldId="268"/>
            <ac:spMk id="12" creationId="{AD075AD4-86A6-2A86-E334-FE197D1E98AD}"/>
          </ac:spMkLst>
        </pc:spChg>
      </pc:sldChg>
    </pc:docChg>
  </pc:docChgLst>
  <pc:docChgLst>
    <pc:chgData name="Wei-Ting Hong" userId="S::s4752348@uq.edu.au::a7685b70-ae40-468c-9d85-c8fb5490d9b2" providerId="AD" clId="Web-{E21E93BF-D525-69AE-0AD2-9B2D7BCACC9C}"/>
    <pc:docChg chg="modSld">
      <pc:chgData name="Wei-Ting Hong" userId="S::s4752348@uq.edu.au::a7685b70-ae40-468c-9d85-c8fb5490d9b2" providerId="AD" clId="Web-{E21E93BF-D525-69AE-0AD2-9B2D7BCACC9C}" dt="2024-08-26T06:29:34.249" v="23" actId="14100"/>
      <pc:docMkLst>
        <pc:docMk/>
      </pc:docMkLst>
      <pc:sldChg chg="addSp delSp modSp">
        <pc:chgData name="Wei-Ting Hong" userId="S::s4752348@uq.edu.au::a7685b70-ae40-468c-9d85-c8fb5490d9b2" providerId="AD" clId="Web-{E21E93BF-D525-69AE-0AD2-9B2D7BCACC9C}" dt="2024-08-26T06:29:34.249" v="23" actId="14100"/>
        <pc:sldMkLst>
          <pc:docMk/>
          <pc:sldMk cId="2324024117" sldId="265"/>
        </pc:sldMkLst>
        <pc:spChg chg="add mod">
          <ac:chgData name="Wei-Ting Hong" userId="S::s4752348@uq.edu.au::a7685b70-ae40-468c-9d85-c8fb5490d9b2" providerId="AD" clId="Web-{E21E93BF-D525-69AE-0AD2-9B2D7BCACC9C}" dt="2024-08-26T06:29:34.249" v="23" actId="14100"/>
          <ac:spMkLst>
            <pc:docMk/>
            <pc:sldMk cId="2324024117" sldId="265"/>
            <ac:spMk id="15" creationId="{756CD457-6E9D-FC1B-9724-24A8C66F39AE}"/>
          </ac:spMkLst>
        </pc:spChg>
        <pc:picChg chg="add del mod">
          <ac:chgData name="Wei-Ting Hong" userId="S::s4752348@uq.edu.au::a7685b70-ae40-468c-9d85-c8fb5490d9b2" providerId="AD" clId="Web-{E21E93BF-D525-69AE-0AD2-9B2D7BCACC9C}" dt="2024-08-26T06:28:09.794" v="2"/>
          <ac:picMkLst>
            <pc:docMk/>
            <pc:sldMk cId="2324024117" sldId="265"/>
            <ac:picMk id="12" creationId="{BC59115D-1044-F159-4BBD-A7EF97B2B20D}"/>
          </ac:picMkLst>
        </pc:picChg>
        <pc:picChg chg="add mod">
          <ac:chgData name="Wei-Ting Hong" userId="S::s4752348@uq.edu.au::a7685b70-ae40-468c-9d85-c8fb5490d9b2" providerId="AD" clId="Web-{E21E93BF-D525-69AE-0AD2-9B2D7BCACC9C}" dt="2024-08-26T06:28:51.717" v="5" actId="1076"/>
          <ac:picMkLst>
            <pc:docMk/>
            <pc:sldMk cId="2324024117" sldId="265"/>
            <ac:picMk id="14" creationId="{DC508DD8-258D-1CBF-5CB7-94B613F527DB}"/>
          </ac:picMkLst>
        </pc:picChg>
      </pc:sldChg>
    </pc:docChg>
  </pc:docChgLst>
  <pc:docChgLst>
    <pc:chgData name="Ryan Chen" userId="S::s4802638@uq.edu.au::9f3d3615-4f14-426b-b384-88d9d986b27b" providerId="AD" clId="Web-{7B2EACE0-C56D-6EF4-984E-958246B12AFF}"/>
    <pc:docChg chg="modSld addMainMaster delMainMaster">
      <pc:chgData name="Ryan Chen" userId="S::s4802638@uq.edu.au::9f3d3615-4f14-426b-b384-88d9d986b27b" providerId="AD" clId="Web-{7B2EACE0-C56D-6EF4-984E-958246B12AFF}" dt="2024-08-25T08:10:30.695" v="345"/>
      <pc:docMkLst>
        <pc:docMk/>
      </pc:docMkLst>
      <pc:sldChg chg="delSp modSp mod modClrScheme delDesignElem chgLayout">
        <pc:chgData name="Ryan Chen" userId="S::s4802638@uq.edu.au::9f3d3615-4f14-426b-b384-88d9d986b27b" providerId="AD" clId="Web-{7B2EACE0-C56D-6EF4-984E-958246B12AFF}" dt="2024-08-25T08:02:32.725" v="333"/>
        <pc:sldMkLst>
          <pc:docMk/>
          <pc:sldMk cId="109857222" sldId="256"/>
        </pc:sldMkLst>
        <pc:spChg chg="mod ord">
          <ac:chgData name="Ryan Chen" userId="S::s4802638@uq.edu.au::9f3d3615-4f14-426b-b384-88d9d986b27b" providerId="AD" clId="Web-{7B2EACE0-C56D-6EF4-984E-958246B12AFF}" dt="2024-08-25T08:02:32.725" v="333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Ryan Chen" userId="S::s4802638@uq.edu.au::9f3d3615-4f14-426b-b384-88d9d986b27b" providerId="AD" clId="Web-{7B2EACE0-C56D-6EF4-984E-958246B12AFF}" dt="2024-08-25T08:02:32.725" v="333"/>
          <ac:spMkLst>
            <pc:docMk/>
            <pc:sldMk cId="109857222" sldId="256"/>
            <ac:spMk id="3" creationId="{00000000-0000-0000-0000-000000000000}"/>
          </ac:spMkLst>
        </pc:spChg>
        <pc:spChg chg="del">
          <ac:chgData name="Ryan Chen" userId="S::s4802638@uq.edu.au::9f3d3615-4f14-426b-b384-88d9d986b27b" providerId="AD" clId="Web-{7B2EACE0-C56D-6EF4-984E-958246B12AFF}" dt="2024-08-25T08:01:13.067" v="327"/>
          <ac:spMkLst>
            <pc:docMk/>
            <pc:sldMk cId="109857222" sldId="256"/>
            <ac:spMk id="36" creationId="{D983080A-6551-4451-BD82-99B048897B29}"/>
          </ac:spMkLst>
        </pc:spChg>
        <pc:cxnChg chg="del">
          <ac:chgData name="Ryan Chen" userId="S::s4802638@uq.edu.au::9f3d3615-4f14-426b-b384-88d9d986b27b" providerId="AD" clId="Web-{7B2EACE0-C56D-6EF4-984E-958246B12AFF}" dt="2024-08-25T08:01:13.067" v="327"/>
          <ac:cxnSpMkLst>
            <pc:docMk/>
            <pc:sldMk cId="109857222" sldId="256"/>
            <ac:cxnSpMk id="37" creationId="{8A5C8BF2-C035-4BFF-8802-A39723834415}"/>
          </ac:cxnSpMkLst>
        </pc:cxnChg>
      </pc:sldChg>
      <pc:sldChg chg="addSp delSp modSp mod modClrScheme delDesignElem chgLayout">
        <pc:chgData name="Ryan Chen" userId="S::s4802638@uq.edu.au::9f3d3615-4f14-426b-b384-88d9d986b27b" providerId="AD" clId="Web-{7B2EACE0-C56D-6EF4-984E-958246B12AFF}" dt="2024-08-25T08:02:32.725" v="333"/>
        <pc:sldMkLst>
          <pc:docMk/>
          <pc:sldMk cId="4072347808" sldId="257"/>
        </pc:sldMkLst>
        <pc:spChg chg="mod ord">
          <ac:chgData name="Ryan Chen" userId="S::s4802638@uq.edu.au::9f3d3615-4f14-426b-b384-88d9d986b27b" providerId="AD" clId="Web-{7B2EACE0-C56D-6EF4-984E-958246B12AFF}" dt="2024-08-25T08:02:32.725" v="333"/>
          <ac:spMkLst>
            <pc:docMk/>
            <pc:sldMk cId="4072347808" sldId="257"/>
            <ac:spMk id="2" creationId="{1DC92F0F-CEA1-D92F-F255-8A95FD0D8694}"/>
          </ac:spMkLst>
        </pc:spChg>
        <pc:spChg chg="mod ord">
          <ac:chgData name="Ryan Chen" userId="S::s4802638@uq.edu.au::9f3d3615-4f14-426b-b384-88d9d986b27b" providerId="AD" clId="Web-{7B2EACE0-C56D-6EF4-984E-958246B12AFF}" dt="2024-08-25T08:02:32.725" v="333"/>
          <ac:spMkLst>
            <pc:docMk/>
            <pc:sldMk cId="4072347808" sldId="257"/>
            <ac:spMk id="3" creationId="{C11E9E18-27D6-D7BD-E2BC-85897BFE7DDC}"/>
          </ac:spMkLst>
        </pc:spChg>
        <pc:spChg chg="add mod">
          <ac:chgData name="Ryan Chen" userId="S::s4802638@uq.edu.au::9f3d3615-4f14-426b-b384-88d9d986b27b" providerId="AD" clId="Web-{7B2EACE0-C56D-6EF4-984E-958246B12AFF}" dt="2024-08-25T08:01:46.427" v="331" actId="1076"/>
          <ac:spMkLst>
            <pc:docMk/>
            <pc:sldMk cId="4072347808" sldId="257"/>
            <ac:spMk id="4" creationId="{7043C63C-1576-C2A9-C618-F757AE0CCC1F}"/>
          </ac:spMkLst>
        </pc:spChg>
        <pc:spChg chg="del">
          <ac:chgData name="Ryan Chen" userId="S::s4802638@uq.edu.au::9f3d3615-4f14-426b-b384-88d9d986b27b" providerId="AD" clId="Web-{7B2EACE0-C56D-6EF4-984E-958246B12AFF}" dt="2024-08-25T08:01:13.067" v="327"/>
          <ac:spMkLst>
            <pc:docMk/>
            <pc:sldMk cId="4072347808" sldId="257"/>
            <ac:spMk id="19" creationId="{46B9231A-B34B-4A29-A6AC-532E1EE81575}"/>
          </ac:spMkLst>
        </pc:spChg>
        <pc:picChg chg="add del mod">
          <ac:chgData name="Ryan Chen" userId="S::s4802638@uq.edu.au::9f3d3615-4f14-426b-b384-88d9d986b27b" providerId="AD" clId="Web-{7B2EACE0-C56D-6EF4-984E-958246B12AFF}" dt="2024-08-25T07:59:20.361" v="326"/>
          <ac:picMkLst>
            <pc:docMk/>
            <pc:sldMk cId="4072347808" sldId="257"/>
            <ac:picMk id="6" creationId="{19EA9F5A-69B1-18AD-A2A5-EF0FB4DB4768}"/>
          </ac:picMkLst>
        </pc:picChg>
        <pc:cxnChg chg="del">
          <ac:chgData name="Ryan Chen" userId="S::s4802638@uq.edu.au::9f3d3615-4f14-426b-b384-88d9d986b27b" providerId="AD" clId="Web-{7B2EACE0-C56D-6EF4-984E-958246B12AFF}" dt="2024-08-25T08:01:13.067" v="327"/>
          <ac:cxnSpMkLst>
            <pc:docMk/>
            <pc:sldMk cId="4072347808" sldId="257"/>
            <ac:cxnSpMk id="20" creationId="{F0CE0765-E93C-4D37-9D5F-D464EFB10FA7}"/>
          </ac:cxnSpMkLst>
        </pc:cxnChg>
      </pc:sldChg>
      <pc:sldChg chg="modSp mod setBg modClrScheme chgLayout">
        <pc:chgData name="Ryan Chen" userId="S::s4802638@uq.edu.au::9f3d3615-4f14-426b-b384-88d9d986b27b" providerId="AD" clId="Web-{7B2EACE0-C56D-6EF4-984E-958246B12AFF}" dt="2024-08-25T08:05:58.470" v="340"/>
        <pc:sldMkLst>
          <pc:docMk/>
          <pc:sldMk cId="4154257240" sldId="258"/>
        </pc:sldMkLst>
        <pc:spChg chg="mod ord">
          <ac:chgData name="Ryan Chen" userId="S::s4802638@uq.edu.au::9f3d3615-4f14-426b-b384-88d9d986b27b" providerId="AD" clId="Web-{7B2EACE0-C56D-6EF4-984E-958246B12AFF}" dt="2024-08-25T08:02:32.725" v="333"/>
          <ac:spMkLst>
            <pc:docMk/>
            <pc:sldMk cId="4154257240" sldId="258"/>
            <ac:spMk id="2" creationId="{119E0E87-D80D-AC5C-61E6-1F317CE2A260}"/>
          </ac:spMkLst>
        </pc:spChg>
      </pc:sldChg>
      <pc:sldChg chg="delSp modSp mod modClrScheme delDesignElem chgLayout">
        <pc:chgData name="Ryan Chen" userId="S::s4802638@uq.edu.au::9f3d3615-4f14-426b-b384-88d9d986b27b" providerId="AD" clId="Web-{7B2EACE0-C56D-6EF4-984E-958246B12AFF}" dt="2024-08-25T08:06:46.206" v="342" actId="1076"/>
        <pc:sldMkLst>
          <pc:docMk/>
          <pc:sldMk cId="573855101" sldId="259"/>
        </pc:sldMkLst>
        <pc:spChg chg="mod ord">
          <ac:chgData name="Ryan Chen" userId="S::s4802638@uq.edu.au::9f3d3615-4f14-426b-b384-88d9d986b27b" providerId="AD" clId="Web-{7B2EACE0-C56D-6EF4-984E-958246B12AFF}" dt="2024-08-25T08:02:32.725" v="333"/>
          <ac:spMkLst>
            <pc:docMk/>
            <pc:sldMk cId="573855101" sldId="259"/>
            <ac:spMk id="2" creationId="{640029BC-A3FF-9925-C76F-0475985C214A}"/>
          </ac:spMkLst>
        </pc:spChg>
        <pc:spChg chg="del">
          <ac:chgData name="Ryan Chen" userId="S::s4802638@uq.edu.au::9f3d3615-4f14-426b-b384-88d9d986b27b" providerId="AD" clId="Web-{7B2EACE0-C56D-6EF4-984E-958246B12AFF}" dt="2024-08-25T08:04:53.766" v="336"/>
          <ac:spMkLst>
            <pc:docMk/>
            <pc:sldMk cId="573855101" sldId="259"/>
            <ac:spMk id="7" creationId="{15DAAD95-3DAB-58D2-B82D-CB21929D024E}"/>
          </ac:spMkLst>
        </pc:spChg>
        <pc:spChg chg="del">
          <ac:chgData name="Ryan Chen" userId="S::s4802638@uq.edu.au::9f3d3615-4f14-426b-b384-88d9d986b27b" providerId="AD" clId="Web-{7B2EACE0-C56D-6EF4-984E-958246B12AFF}" dt="2024-08-25T08:01:13.067" v="327"/>
          <ac:spMkLst>
            <pc:docMk/>
            <pc:sldMk cId="573855101" sldId="259"/>
            <ac:spMk id="32" creationId="{19F9BF86-FE94-4517-B97D-026C7515E589}"/>
          </ac:spMkLst>
        </pc:spChg>
        <pc:picChg chg="mod ord">
          <ac:chgData name="Ryan Chen" userId="S::s4802638@uq.edu.au::9f3d3615-4f14-426b-b384-88d9d986b27b" providerId="AD" clId="Web-{7B2EACE0-C56D-6EF4-984E-958246B12AFF}" dt="2024-08-25T08:03:26.148" v="335" actId="1076"/>
          <ac:picMkLst>
            <pc:docMk/>
            <pc:sldMk cId="573855101" sldId="259"/>
            <ac:picMk id="5" creationId="{5A127DD9-9F9F-A6CE-13D1-11FDE4CF2740}"/>
          </ac:picMkLst>
        </pc:picChg>
        <pc:picChg chg="mod">
          <ac:chgData name="Ryan Chen" userId="S::s4802638@uq.edu.au::9f3d3615-4f14-426b-b384-88d9d986b27b" providerId="AD" clId="Web-{7B2EACE0-C56D-6EF4-984E-958246B12AFF}" dt="2024-08-25T08:06:46.206" v="342" actId="1076"/>
          <ac:picMkLst>
            <pc:docMk/>
            <pc:sldMk cId="573855101" sldId="259"/>
            <ac:picMk id="10" creationId="{2FBE9A8C-50C7-CCBC-56FB-27B58349E745}"/>
          </ac:picMkLst>
        </pc:picChg>
        <pc:cxnChg chg="del">
          <ac:chgData name="Ryan Chen" userId="S::s4802638@uq.edu.au::9f3d3615-4f14-426b-b384-88d9d986b27b" providerId="AD" clId="Web-{7B2EACE0-C56D-6EF4-984E-958246B12AFF}" dt="2024-08-25T08:01:13.067" v="327"/>
          <ac:cxnSpMkLst>
            <pc:docMk/>
            <pc:sldMk cId="573855101" sldId="259"/>
            <ac:cxnSpMk id="31" creationId="{118E06E4-607B-144B-382B-AD3D06B1EE8C}"/>
          </ac:cxnSpMkLst>
        </pc:cxnChg>
        <pc:cxnChg chg="del">
          <ac:chgData name="Ryan Chen" userId="S::s4802638@uq.edu.au::9f3d3615-4f14-426b-b384-88d9d986b27b" providerId="AD" clId="Web-{7B2EACE0-C56D-6EF4-984E-958246B12AFF}" dt="2024-08-25T08:01:13.067" v="327"/>
          <ac:cxnSpMkLst>
            <pc:docMk/>
            <pc:sldMk cId="573855101" sldId="259"/>
            <ac:cxnSpMk id="33" creationId="{750527CE-FCD0-40C8-B37A-39331C2A4FDF}"/>
          </ac:cxnSpMkLst>
        </pc:cxnChg>
      </pc:sldChg>
      <pc:sldChg chg="delSp modSp mod modClrScheme delDesignElem chgLayout">
        <pc:chgData name="Ryan Chen" userId="S::s4802638@uq.edu.au::9f3d3615-4f14-426b-b384-88d9d986b27b" providerId="AD" clId="Web-{7B2EACE0-C56D-6EF4-984E-958246B12AFF}" dt="2024-08-25T08:02:32.725" v="333"/>
        <pc:sldMkLst>
          <pc:docMk/>
          <pc:sldMk cId="2524359434" sldId="260"/>
        </pc:sldMkLst>
        <pc:spChg chg="mod ord">
          <ac:chgData name="Ryan Chen" userId="S::s4802638@uq.edu.au::9f3d3615-4f14-426b-b384-88d9d986b27b" providerId="AD" clId="Web-{7B2EACE0-C56D-6EF4-984E-958246B12AFF}" dt="2024-08-25T08:02:32.725" v="333"/>
          <ac:spMkLst>
            <pc:docMk/>
            <pc:sldMk cId="2524359434" sldId="260"/>
            <ac:spMk id="2" creationId="{640029BC-A3FF-9925-C76F-0475985C214A}"/>
          </ac:spMkLst>
        </pc:spChg>
        <pc:spChg chg="del">
          <ac:chgData name="Ryan Chen" userId="S::s4802638@uq.edu.au::9f3d3615-4f14-426b-b384-88d9d986b27b" providerId="AD" clId="Web-{7B2EACE0-C56D-6EF4-984E-958246B12AFF}" dt="2024-08-25T08:01:13.067" v="327"/>
          <ac:spMkLst>
            <pc:docMk/>
            <pc:sldMk cId="2524359434" sldId="260"/>
            <ac:spMk id="18" creationId="{19F9BF86-FE94-4517-B97D-026C7515E589}"/>
          </ac:spMkLst>
        </pc:spChg>
        <pc:picChg chg="mod ord">
          <ac:chgData name="Ryan Chen" userId="S::s4802638@uq.edu.au::9f3d3615-4f14-426b-b384-88d9d986b27b" providerId="AD" clId="Web-{7B2EACE0-C56D-6EF4-984E-958246B12AFF}" dt="2024-08-25T08:02:32.725" v="333"/>
          <ac:picMkLst>
            <pc:docMk/>
            <pc:sldMk cId="2524359434" sldId="260"/>
            <ac:picMk id="11" creationId="{681A112C-D5D0-EE57-FE3E-C9759737F83D}"/>
          </ac:picMkLst>
        </pc:picChg>
        <pc:cxnChg chg="del">
          <ac:chgData name="Ryan Chen" userId="S::s4802638@uq.edu.au::9f3d3615-4f14-426b-b384-88d9d986b27b" providerId="AD" clId="Web-{7B2EACE0-C56D-6EF4-984E-958246B12AFF}" dt="2024-08-25T08:01:13.067" v="327"/>
          <ac:cxnSpMkLst>
            <pc:docMk/>
            <pc:sldMk cId="2524359434" sldId="260"/>
            <ac:cxnSpMk id="16" creationId="{118E06E4-607B-144B-382B-AD3D06B1EE8C}"/>
          </ac:cxnSpMkLst>
        </pc:cxnChg>
        <pc:cxnChg chg="del">
          <ac:chgData name="Ryan Chen" userId="S::s4802638@uq.edu.au::9f3d3615-4f14-426b-b384-88d9d986b27b" providerId="AD" clId="Web-{7B2EACE0-C56D-6EF4-984E-958246B12AFF}" dt="2024-08-25T08:01:13.067" v="327"/>
          <ac:cxnSpMkLst>
            <pc:docMk/>
            <pc:sldMk cId="2524359434" sldId="260"/>
            <ac:cxnSpMk id="20" creationId="{426B4E86-32C4-273A-1ADF-6B44243549D7}"/>
          </ac:cxnSpMkLst>
        </pc:cxnChg>
      </pc:sldChg>
      <pc:sldChg chg="delSp modSp mod modClrScheme delDesignElem chgLayout">
        <pc:chgData name="Ryan Chen" userId="S::s4802638@uq.edu.au::9f3d3615-4f14-426b-b384-88d9d986b27b" providerId="AD" clId="Web-{7B2EACE0-C56D-6EF4-984E-958246B12AFF}" dt="2024-08-25T08:02:32.725" v="333"/>
        <pc:sldMkLst>
          <pc:docMk/>
          <pc:sldMk cId="1737079893" sldId="261"/>
        </pc:sldMkLst>
        <pc:spChg chg="mod ord">
          <ac:chgData name="Ryan Chen" userId="S::s4802638@uq.edu.au::9f3d3615-4f14-426b-b384-88d9d986b27b" providerId="AD" clId="Web-{7B2EACE0-C56D-6EF4-984E-958246B12AFF}" dt="2024-08-25T08:02:32.725" v="333"/>
          <ac:spMkLst>
            <pc:docMk/>
            <pc:sldMk cId="1737079893" sldId="261"/>
            <ac:spMk id="2" creationId="{3E499075-FD18-4F0D-F589-9EF2E2745358}"/>
          </ac:spMkLst>
        </pc:spChg>
        <pc:spChg chg="del">
          <ac:chgData name="Ryan Chen" userId="S::s4802638@uq.edu.au::9f3d3615-4f14-426b-b384-88d9d986b27b" providerId="AD" clId="Web-{7B2EACE0-C56D-6EF4-984E-958246B12AFF}" dt="2024-08-25T08:01:13.067" v="327"/>
          <ac:spMkLst>
            <pc:docMk/>
            <pc:sldMk cId="1737079893" sldId="261"/>
            <ac:spMk id="12" creationId="{19F9BF86-FE94-4517-B97D-026C7515E589}"/>
          </ac:spMkLst>
        </pc:spChg>
        <pc:picChg chg="mod ord">
          <ac:chgData name="Ryan Chen" userId="S::s4802638@uq.edu.au::9f3d3615-4f14-426b-b384-88d9d986b27b" providerId="AD" clId="Web-{7B2EACE0-C56D-6EF4-984E-958246B12AFF}" dt="2024-08-25T08:02:32.725" v="333"/>
          <ac:picMkLst>
            <pc:docMk/>
            <pc:sldMk cId="1737079893" sldId="261"/>
            <ac:picMk id="5" creationId="{EAF2922A-5152-FCD0-3DEE-E4984CB532EF}"/>
          </ac:picMkLst>
        </pc:picChg>
        <pc:cxnChg chg="del">
          <ac:chgData name="Ryan Chen" userId="S::s4802638@uq.edu.au::9f3d3615-4f14-426b-b384-88d9d986b27b" providerId="AD" clId="Web-{7B2EACE0-C56D-6EF4-984E-958246B12AFF}" dt="2024-08-25T08:01:13.067" v="327"/>
          <ac:cxnSpMkLst>
            <pc:docMk/>
            <pc:sldMk cId="1737079893" sldId="261"/>
            <ac:cxnSpMk id="10" creationId="{118E06E4-607B-144B-382B-AD3D06B1EE8C}"/>
          </ac:cxnSpMkLst>
        </pc:cxnChg>
        <pc:cxnChg chg="del">
          <ac:chgData name="Ryan Chen" userId="S::s4802638@uq.edu.au::9f3d3615-4f14-426b-b384-88d9d986b27b" providerId="AD" clId="Web-{7B2EACE0-C56D-6EF4-984E-958246B12AFF}" dt="2024-08-25T08:01:13.067" v="327"/>
          <ac:cxnSpMkLst>
            <pc:docMk/>
            <pc:sldMk cId="1737079893" sldId="261"/>
            <ac:cxnSpMk id="14" creationId="{426B4E86-32C4-273A-1ADF-6B44243549D7}"/>
          </ac:cxnSpMkLst>
        </pc:cxnChg>
      </pc:sldChg>
      <pc:sldChg chg="delSp modSp mod modClrScheme delDesignElem chgLayout">
        <pc:chgData name="Ryan Chen" userId="S::s4802638@uq.edu.au::9f3d3615-4f14-426b-b384-88d9d986b27b" providerId="AD" clId="Web-{7B2EACE0-C56D-6EF4-984E-958246B12AFF}" dt="2024-08-25T08:02:32.725" v="333"/>
        <pc:sldMkLst>
          <pc:docMk/>
          <pc:sldMk cId="3411217567" sldId="262"/>
        </pc:sldMkLst>
        <pc:spChg chg="mod ord">
          <ac:chgData name="Ryan Chen" userId="S::s4802638@uq.edu.au::9f3d3615-4f14-426b-b384-88d9d986b27b" providerId="AD" clId="Web-{7B2EACE0-C56D-6EF4-984E-958246B12AFF}" dt="2024-08-25T08:02:32.725" v="333"/>
          <ac:spMkLst>
            <pc:docMk/>
            <pc:sldMk cId="3411217567" sldId="262"/>
            <ac:spMk id="2" creationId="{5BC6047C-7D04-B330-7CC3-9277459061D7}"/>
          </ac:spMkLst>
        </pc:spChg>
        <pc:spChg chg="del">
          <ac:chgData name="Ryan Chen" userId="S::s4802638@uq.edu.au::9f3d3615-4f14-426b-b384-88d9d986b27b" providerId="AD" clId="Web-{7B2EACE0-C56D-6EF4-984E-958246B12AFF}" dt="2024-08-25T08:01:13.067" v="327"/>
          <ac:spMkLst>
            <pc:docMk/>
            <pc:sldMk cId="3411217567" sldId="262"/>
            <ac:spMk id="12" creationId="{19F9BF86-FE94-4517-B97D-026C7515E589}"/>
          </ac:spMkLst>
        </pc:spChg>
        <pc:picChg chg="mod ord">
          <ac:chgData name="Ryan Chen" userId="S::s4802638@uq.edu.au::9f3d3615-4f14-426b-b384-88d9d986b27b" providerId="AD" clId="Web-{7B2EACE0-C56D-6EF4-984E-958246B12AFF}" dt="2024-08-25T08:02:32.725" v="333"/>
          <ac:picMkLst>
            <pc:docMk/>
            <pc:sldMk cId="3411217567" sldId="262"/>
            <ac:picMk id="5" creationId="{D732243D-AC38-49BB-A6CA-4DA74C5C9D82}"/>
          </ac:picMkLst>
        </pc:picChg>
        <pc:cxnChg chg="del">
          <ac:chgData name="Ryan Chen" userId="S::s4802638@uq.edu.au::9f3d3615-4f14-426b-b384-88d9d986b27b" providerId="AD" clId="Web-{7B2EACE0-C56D-6EF4-984E-958246B12AFF}" dt="2024-08-25T08:01:13.067" v="327"/>
          <ac:cxnSpMkLst>
            <pc:docMk/>
            <pc:sldMk cId="3411217567" sldId="262"/>
            <ac:cxnSpMk id="10" creationId="{118E06E4-607B-144B-382B-AD3D06B1EE8C}"/>
          </ac:cxnSpMkLst>
        </pc:cxnChg>
        <pc:cxnChg chg="del">
          <ac:chgData name="Ryan Chen" userId="S::s4802638@uq.edu.au::9f3d3615-4f14-426b-b384-88d9d986b27b" providerId="AD" clId="Web-{7B2EACE0-C56D-6EF4-984E-958246B12AFF}" dt="2024-08-25T08:01:13.067" v="327"/>
          <ac:cxnSpMkLst>
            <pc:docMk/>
            <pc:sldMk cId="3411217567" sldId="262"/>
            <ac:cxnSpMk id="14" creationId="{8CED01B4-40F2-4CAE-8062-1D4CE8454C35}"/>
          </ac:cxnSpMkLst>
        </pc:cxnChg>
      </pc:sldChg>
      <pc:sldChg chg="delSp modSp mod modClrScheme delDesignElem chgLayout">
        <pc:chgData name="Ryan Chen" userId="S::s4802638@uq.edu.au::9f3d3615-4f14-426b-b384-88d9d986b27b" providerId="AD" clId="Web-{7B2EACE0-C56D-6EF4-984E-958246B12AFF}" dt="2024-08-25T08:02:32.725" v="333"/>
        <pc:sldMkLst>
          <pc:docMk/>
          <pc:sldMk cId="1979390369" sldId="263"/>
        </pc:sldMkLst>
        <pc:spChg chg="mod ord">
          <ac:chgData name="Ryan Chen" userId="S::s4802638@uq.edu.au::9f3d3615-4f14-426b-b384-88d9d986b27b" providerId="AD" clId="Web-{7B2EACE0-C56D-6EF4-984E-958246B12AFF}" dt="2024-08-25T08:02:32.725" v="333"/>
          <ac:spMkLst>
            <pc:docMk/>
            <pc:sldMk cId="1979390369" sldId="263"/>
            <ac:spMk id="2" creationId="{EB11B712-ED30-006E-E2E3-74DA850A75AE}"/>
          </ac:spMkLst>
        </pc:spChg>
        <pc:spChg chg="del">
          <ac:chgData name="Ryan Chen" userId="S::s4802638@uq.edu.au::9f3d3615-4f14-426b-b384-88d9d986b27b" providerId="AD" clId="Web-{7B2EACE0-C56D-6EF4-984E-958246B12AFF}" dt="2024-08-25T08:01:13.067" v="327"/>
          <ac:spMkLst>
            <pc:docMk/>
            <pc:sldMk cId="1979390369" sldId="263"/>
            <ac:spMk id="18" creationId="{19F9BF86-FE94-4517-B97D-026C7515E589}"/>
          </ac:spMkLst>
        </pc:spChg>
        <pc:picChg chg="mod ord">
          <ac:chgData name="Ryan Chen" userId="S::s4802638@uq.edu.au::9f3d3615-4f14-426b-b384-88d9d986b27b" providerId="AD" clId="Web-{7B2EACE0-C56D-6EF4-984E-958246B12AFF}" dt="2024-08-25T08:02:32.725" v="333"/>
          <ac:picMkLst>
            <pc:docMk/>
            <pc:sldMk cId="1979390369" sldId="263"/>
            <ac:picMk id="5" creationId="{02240E13-FB46-D085-793F-71F869A95D63}"/>
          </ac:picMkLst>
        </pc:picChg>
        <pc:cxnChg chg="del">
          <ac:chgData name="Ryan Chen" userId="S::s4802638@uq.edu.au::9f3d3615-4f14-426b-b384-88d9d986b27b" providerId="AD" clId="Web-{7B2EACE0-C56D-6EF4-984E-958246B12AFF}" dt="2024-08-25T08:01:13.067" v="327"/>
          <ac:cxnSpMkLst>
            <pc:docMk/>
            <pc:sldMk cId="1979390369" sldId="263"/>
            <ac:cxnSpMk id="17" creationId="{118E06E4-607B-144B-382B-AD3D06B1EE8C}"/>
          </ac:cxnSpMkLst>
        </pc:cxnChg>
        <pc:cxnChg chg="del">
          <ac:chgData name="Ryan Chen" userId="S::s4802638@uq.edu.au::9f3d3615-4f14-426b-b384-88d9d986b27b" providerId="AD" clId="Web-{7B2EACE0-C56D-6EF4-984E-958246B12AFF}" dt="2024-08-25T08:01:13.067" v="327"/>
          <ac:cxnSpMkLst>
            <pc:docMk/>
            <pc:sldMk cId="1979390369" sldId="263"/>
            <ac:cxnSpMk id="19" creationId="{59D7B6BE-A4E0-4483-BEC5-493AC3E5D2AD}"/>
          </ac:cxnSpMkLst>
        </pc:cxnChg>
      </pc:sldChg>
      <pc:sldChg chg="delSp modSp mod modClrScheme delDesignElem chgLayout">
        <pc:chgData name="Ryan Chen" userId="S::s4802638@uq.edu.au::9f3d3615-4f14-426b-b384-88d9d986b27b" providerId="AD" clId="Web-{7B2EACE0-C56D-6EF4-984E-958246B12AFF}" dt="2024-08-25T08:10:30.695" v="345"/>
        <pc:sldMkLst>
          <pc:docMk/>
          <pc:sldMk cId="1287299485" sldId="264"/>
        </pc:sldMkLst>
        <pc:spChg chg="mod ord">
          <ac:chgData name="Ryan Chen" userId="S::s4802638@uq.edu.au::9f3d3615-4f14-426b-b384-88d9d986b27b" providerId="AD" clId="Web-{7B2EACE0-C56D-6EF4-984E-958246B12AFF}" dt="2024-08-25T08:02:32.725" v="333"/>
          <ac:spMkLst>
            <pc:docMk/>
            <pc:sldMk cId="1287299485" sldId="264"/>
            <ac:spMk id="2" creationId="{9E51F858-8A93-EB72-B41D-68F442FC3C27}"/>
          </ac:spMkLst>
        </pc:spChg>
        <pc:spChg chg="del">
          <ac:chgData name="Ryan Chen" userId="S::s4802638@uq.edu.au::9f3d3615-4f14-426b-b384-88d9d986b27b" providerId="AD" clId="Web-{7B2EACE0-C56D-6EF4-984E-958246B12AFF}" dt="2024-08-25T08:01:13.067" v="327"/>
          <ac:spMkLst>
            <pc:docMk/>
            <pc:sldMk cId="1287299485" sldId="264"/>
            <ac:spMk id="2062" creationId="{DBDA151C-5770-45E4-AAFF-59E7F403866D}"/>
          </ac:spMkLst>
        </pc:spChg>
        <pc:graphicFrameChg chg="mod ord modGraphic">
          <ac:chgData name="Ryan Chen" userId="S::s4802638@uq.edu.au::9f3d3615-4f14-426b-b384-88d9d986b27b" providerId="AD" clId="Web-{7B2EACE0-C56D-6EF4-984E-958246B12AFF}" dt="2024-08-25T08:10:30.695" v="345"/>
          <ac:graphicFrameMkLst>
            <pc:docMk/>
            <pc:sldMk cId="1287299485" sldId="264"/>
            <ac:graphicFrameMk id="2066" creationId="{DF811E27-6BAE-56A7-6B15-34E190A5F140}"/>
          </ac:graphicFrameMkLst>
        </pc:graphicFrameChg>
        <pc:cxnChg chg="del">
          <ac:chgData name="Ryan Chen" userId="S::s4802638@uq.edu.au::9f3d3615-4f14-426b-b384-88d9d986b27b" providerId="AD" clId="Web-{7B2EACE0-C56D-6EF4-984E-958246B12AFF}" dt="2024-08-25T08:01:13.067" v="327"/>
          <ac:cxnSpMkLst>
            <pc:docMk/>
            <pc:sldMk cId="1287299485" sldId="264"/>
            <ac:cxnSpMk id="2064" creationId="{B209265E-E0D7-493B-97CE-2263D50C3F0A}"/>
          </ac:cxnSpMkLst>
        </pc:cxnChg>
      </pc:sldChg>
      <pc:sldMasterChg chg="del delSldLayout">
        <pc:chgData name="Ryan Chen" userId="S::s4802638@uq.edu.au::9f3d3615-4f14-426b-b384-88d9d986b27b" providerId="AD" clId="Web-{7B2EACE0-C56D-6EF4-984E-958246B12AFF}" dt="2024-08-25T08:01:13.067" v="327"/>
        <pc:sldMasterMkLst>
          <pc:docMk/>
          <pc:sldMasterMk cId="2532291469" sldId="2147483710"/>
        </pc:sldMasterMkLst>
        <pc:sldLayoutChg chg="del">
          <pc:chgData name="Ryan Chen" userId="S::s4802638@uq.edu.au::9f3d3615-4f14-426b-b384-88d9d986b27b" providerId="AD" clId="Web-{7B2EACE0-C56D-6EF4-984E-958246B12AFF}" dt="2024-08-25T08:01:13.067" v="327"/>
          <pc:sldLayoutMkLst>
            <pc:docMk/>
            <pc:sldMasterMk cId="2532291469" sldId="2147483710"/>
            <pc:sldLayoutMk cId="2915805086" sldId="2147483699"/>
          </pc:sldLayoutMkLst>
        </pc:sldLayoutChg>
        <pc:sldLayoutChg chg="del">
          <pc:chgData name="Ryan Chen" userId="S::s4802638@uq.edu.au::9f3d3615-4f14-426b-b384-88d9d986b27b" providerId="AD" clId="Web-{7B2EACE0-C56D-6EF4-984E-958246B12AFF}" dt="2024-08-25T08:01:13.067" v="327"/>
          <pc:sldLayoutMkLst>
            <pc:docMk/>
            <pc:sldMasterMk cId="2532291469" sldId="2147483710"/>
            <pc:sldLayoutMk cId="3639388591" sldId="2147483700"/>
          </pc:sldLayoutMkLst>
        </pc:sldLayoutChg>
        <pc:sldLayoutChg chg="del">
          <pc:chgData name="Ryan Chen" userId="S::s4802638@uq.edu.au::9f3d3615-4f14-426b-b384-88d9d986b27b" providerId="AD" clId="Web-{7B2EACE0-C56D-6EF4-984E-958246B12AFF}" dt="2024-08-25T08:01:13.067" v="327"/>
          <pc:sldLayoutMkLst>
            <pc:docMk/>
            <pc:sldMasterMk cId="2532291469" sldId="2147483710"/>
            <pc:sldLayoutMk cId="2284628715" sldId="2147483701"/>
          </pc:sldLayoutMkLst>
        </pc:sldLayoutChg>
        <pc:sldLayoutChg chg="del">
          <pc:chgData name="Ryan Chen" userId="S::s4802638@uq.edu.au::9f3d3615-4f14-426b-b384-88d9d986b27b" providerId="AD" clId="Web-{7B2EACE0-C56D-6EF4-984E-958246B12AFF}" dt="2024-08-25T08:01:13.067" v="327"/>
          <pc:sldLayoutMkLst>
            <pc:docMk/>
            <pc:sldMasterMk cId="2532291469" sldId="2147483710"/>
            <pc:sldLayoutMk cId="4277225207" sldId="2147483702"/>
          </pc:sldLayoutMkLst>
        </pc:sldLayoutChg>
        <pc:sldLayoutChg chg="del">
          <pc:chgData name="Ryan Chen" userId="S::s4802638@uq.edu.au::9f3d3615-4f14-426b-b384-88d9d986b27b" providerId="AD" clId="Web-{7B2EACE0-C56D-6EF4-984E-958246B12AFF}" dt="2024-08-25T08:01:13.067" v="327"/>
          <pc:sldLayoutMkLst>
            <pc:docMk/>
            <pc:sldMasterMk cId="2532291469" sldId="2147483710"/>
            <pc:sldLayoutMk cId="507152419" sldId="2147483703"/>
          </pc:sldLayoutMkLst>
        </pc:sldLayoutChg>
        <pc:sldLayoutChg chg="del">
          <pc:chgData name="Ryan Chen" userId="S::s4802638@uq.edu.au::9f3d3615-4f14-426b-b384-88d9d986b27b" providerId="AD" clId="Web-{7B2EACE0-C56D-6EF4-984E-958246B12AFF}" dt="2024-08-25T08:01:13.067" v="327"/>
          <pc:sldLayoutMkLst>
            <pc:docMk/>
            <pc:sldMasterMk cId="2532291469" sldId="2147483710"/>
            <pc:sldLayoutMk cId="134062371" sldId="2147483704"/>
          </pc:sldLayoutMkLst>
        </pc:sldLayoutChg>
        <pc:sldLayoutChg chg="del">
          <pc:chgData name="Ryan Chen" userId="S::s4802638@uq.edu.au::9f3d3615-4f14-426b-b384-88d9d986b27b" providerId="AD" clId="Web-{7B2EACE0-C56D-6EF4-984E-958246B12AFF}" dt="2024-08-25T08:01:13.067" v="327"/>
          <pc:sldLayoutMkLst>
            <pc:docMk/>
            <pc:sldMasterMk cId="2532291469" sldId="2147483710"/>
            <pc:sldLayoutMk cId="1748369235" sldId="2147483705"/>
          </pc:sldLayoutMkLst>
        </pc:sldLayoutChg>
        <pc:sldLayoutChg chg="del">
          <pc:chgData name="Ryan Chen" userId="S::s4802638@uq.edu.au::9f3d3615-4f14-426b-b384-88d9d986b27b" providerId="AD" clId="Web-{7B2EACE0-C56D-6EF4-984E-958246B12AFF}" dt="2024-08-25T08:01:13.067" v="327"/>
          <pc:sldLayoutMkLst>
            <pc:docMk/>
            <pc:sldMasterMk cId="2532291469" sldId="2147483710"/>
            <pc:sldLayoutMk cId="3007396566" sldId="2147483706"/>
          </pc:sldLayoutMkLst>
        </pc:sldLayoutChg>
        <pc:sldLayoutChg chg="del">
          <pc:chgData name="Ryan Chen" userId="S::s4802638@uq.edu.au::9f3d3615-4f14-426b-b384-88d9d986b27b" providerId="AD" clId="Web-{7B2EACE0-C56D-6EF4-984E-958246B12AFF}" dt="2024-08-25T08:01:13.067" v="327"/>
          <pc:sldLayoutMkLst>
            <pc:docMk/>
            <pc:sldMasterMk cId="2532291469" sldId="2147483710"/>
            <pc:sldLayoutMk cId="2440451420" sldId="2147483707"/>
          </pc:sldLayoutMkLst>
        </pc:sldLayoutChg>
        <pc:sldLayoutChg chg="del">
          <pc:chgData name="Ryan Chen" userId="S::s4802638@uq.edu.au::9f3d3615-4f14-426b-b384-88d9d986b27b" providerId="AD" clId="Web-{7B2EACE0-C56D-6EF4-984E-958246B12AFF}" dt="2024-08-25T08:01:13.067" v="327"/>
          <pc:sldLayoutMkLst>
            <pc:docMk/>
            <pc:sldMasterMk cId="2532291469" sldId="2147483710"/>
            <pc:sldLayoutMk cId="1990657889" sldId="2147483708"/>
          </pc:sldLayoutMkLst>
        </pc:sldLayoutChg>
        <pc:sldLayoutChg chg="del">
          <pc:chgData name="Ryan Chen" userId="S::s4802638@uq.edu.au::9f3d3615-4f14-426b-b384-88d9d986b27b" providerId="AD" clId="Web-{7B2EACE0-C56D-6EF4-984E-958246B12AFF}" dt="2024-08-25T08:01:13.067" v="327"/>
          <pc:sldLayoutMkLst>
            <pc:docMk/>
            <pc:sldMasterMk cId="2532291469" sldId="2147483710"/>
            <pc:sldLayoutMk cId="3335742536" sldId="2147483709"/>
          </pc:sldLayoutMkLst>
        </pc:sldLayoutChg>
      </pc:sldMasterChg>
      <pc:sldMasterChg chg="add del addSldLayout delSldLayout modSldLayout">
        <pc:chgData name="Ryan Chen" userId="S::s4802638@uq.edu.au::9f3d3615-4f14-426b-b384-88d9d986b27b" providerId="AD" clId="Web-{7B2EACE0-C56D-6EF4-984E-958246B12AFF}" dt="2024-08-25T08:02:08.240" v="332"/>
        <pc:sldMasterMkLst>
          <pc:docMk/>
          <pc:sldMasterMk cId="2640501364" sldId="2147483711"/>
        </pc:sldMasterMkLst>
        <pc:sldLayoutChg chg="add del mod replId">
          <pc:chgData name="Ryan Chen" userId="S::s4802638@uq.edu.au::9f3d3615-4f14-426b-b384-88d9d986b27b" providerId="AD" clId="Web-{7B2EACE0-C56D-6EF4-984E-958246B12AFF}" dt="2024-08-25T08:02:08.240" v="332"/>
          <pc:sldLayoutMkLst>
            <pc:docMk/>
            <pc:sldMasterMk cId="2640501364" sldId="2147483711"/>
            <pc:sldLayoutMk cId="906790766" sldId="2147483712"/>
          </pc:sldLayoutMkLst>
        </pc:sldLayoutChg>
        <pc:sldLayoutChg chg="add del mod replId">
          <pc:chgData name="Ryan Chen" userId="S::s4802638@uq.edu.au::9f3d3615-4f14-426b-b384-88d9d986b27b" providerId="AD" clId="Web-{7B2EACE0-C56D-6EF4-984E-958246B12AFF}" dt="2024-08-25T08:02:08.240" v="332"/>
          <pc:sldLayoutMkLst>
            <pc:docMk/>
            <pc:sldMasterMk cId="2640501364" sldId="2147483711"/>
            <pc:sldLayoutMk cId="3145149484" sldId="2147483713"/>
          </pc:sldLayoutMkLst>
        </pc:sldLayoutChg>
        <pc:sldLayoutChg chg="add del mod replId">
          <pc:chgData name="Ryan Chen" userId="S::s4802638@uq.edu.au::9f3d3615-4f14-426b-b384-88d9d986b27b" providerId="AD" clId="Web-{7B2EACE0-C56D-6EF4-984E-958246B12AFF}" dt="2024-08-25T08:02:08.240" v="332"/>
          <pc:sldLayoutMkLst>
            <pc:docMk/>
            <pc:sldMasterMk cId="2640501364" sldId="2147483711"/>
            <pc:sldLayoutMk cId="2599760687" sldId="2147483714"/>
          </pc:sldLayoutMkLst>
        </pc:sldLayoutChg>
        <pc:sldLayoutChg chg="add del mod replId">
          <pc:chgData name="Ryan Chen" userId="S::s4802638@uq.edu.au::9f3d3615-4f14-426b-b384-88d9d986b27b" providerId="AD" clId="Web-{7B2EACE0-C56D-6EF4-984E-958246B12AFF}" dt="2024-08-25T08:02:08.240" v="332"/>
          <pc:sldLayoutMkLst>
            <pc:docMk/>
            <pc:sldMasterMk cId="2640501364" sldId="2147483711"/>
            <pc:sldLayoutMk cId="804910496" sldId="2147483715"/>
          </pc:sldLayoutMkLst>
        </pc:sldLayoutChg>
        <pc:sldLayoutChg chg="add del mod replId">
          <pc:chgData name="Ryan Chen" userId="S::s4802638@uq.edu.au::9f3d3615-4f14-426b-b384-88d9d986b27b" providerId="AD" clId="Web-{7B2EACE0-C56D-6EF4-984E-958246B12AFF}" dt="2024-08-25T08:02:08.240" v="332"/>
          <pc:sldLayoutMkLst>
            <pc:docMk/>
            <pc:sldMasterMk cId="2640501364" sldId="2147483711"/>
            <pc:sldLayoutMk cId="2648850934" sldId="2147483716"/>
          </pc:sldLayoutMkLst>
        </pc:sldLayoutChg>
        <pc:sldLayoutChg chg="add del mod replId">
          <pc:chgData name="Ryan Chen" userId="S::s4802638@uq.edu.au::9f3d3615-4f14-426b-b384-88d9d986b27b" providerId="AD" clId="Web-{7B2EACE0-C56D-6EF4-984E-958246B12AFF}" dt="2024-08-25T08:02:08.240" v="332"/>
          <pc:sldLayoutMkLst>
            <pc:docMk/>
            <pc:sldMasterMk cId="2640501364" sldId="2147483711"/>
            <pc:sldLayoutMk cId="1807314985" sldId="2147483717"/>
          </pc:sldLayoutMkLst>
        </pc:sldLayoutChg>
        <pc:sldLayoutChg chg="add del mod replId">
          <pc:chgData name="Ryan Chen" userId="S::s4802638@uq.edu.au::9f3d3615-4f14-426b-b384-88d9d986b27b" providerId="AD" clId="Web-{7B2EACE0-C56D-6EF4-984E-958246B12AFF}" dt="2024-08-25T08:02:08.240" v="332"/>
          <pc:sldLayoutMkLst>
            <pc:docMk/>
            <pc:sldMasterMk cId="2640501364" sldId="2147483711"/>
            <pc:sldLayoutMk cId="645449122" sldId="2147483718"/>
          </pc:sldLayoutMkLst>
        </pc:sldLayoutChg>
        <pc:sldLayoutChg chg="add del mod replId">
          <pc:chgData name="Ryan Chen" userId="S::s4802638@uq.edu.au::9f3d3615-4f14-426b-b384-88d9d986b27b" providerId="AD" clId="Web-{7B2EACE0-C56D-6EF4-984E-958246B12AFF}" dt="2024-08-25T08:02:08.240" v="332"/>
          <pc:sldLayoutMkLst>
            <pc:docMk/>
            <pc:sldMasterMk cId="2640501364" sldId="2147483711"/>
            <pc:sldLayoutMk cId="3973388931" sldId="2147483719"/>
          </pc:sldLayoutMkLst>
        </pc:sldLayoutChg>
        <pc:sldLayoutChg chg="add del mod replId">
          <pc:chgData name="Ryan Chen" userId="S::s4802638@uq.edu.au::9f3d3615-4f14-426b-b384-88d9d986b27b" providerId="AD" clId="Web-{7B2EACE0-C56D-6EF4-984E-958246B12AFF}" dt="2024-08-25T08:02:08.240" v="332"/>
          <pc:sldLayoutMkLst>
            <pc:docMk/>
            <pc:sldMasterMk cId="2640501364" sldId="2147483711"/>
            <pc:sldLayoutMk cId="3475278478" sldId="2147483720"/>
          </pc:sldLayoutMkLst>
        </pc:sldLayoutChg>
        <pc:sldLayoutChg chg="add del mod replId">
          <pc:chgData name="Ryan Chen" userId="S::s4802638@uq.edu.au::9f3d3615-4f14-426b-b384-88d9d986b27b" providerId="AD" clId="Web-{7B2EACE0-C56D-6EF4-984E-958246B12AFF}" dt="2024-08-25T08:02:08.240" v="332"/>
          <pc:sldLayoutMkLst>
            <pc:docMk/>
            <pc:sldMasterMk cId="2640501364" sldId="2147483711"/>
            <pc:sldLayoutMk cId="2421754623" sldId="2147483721"/>
          </pc:sldLayoutMkLst>
        </pc:sldLayoutChg>
        <pc:sldLayoutChg chg="add del mod replId">
          <pc:chgData name="Ryan Chen" userId="S::s4802638@uq.edu.au::9f3d3615-4f14-426b-b384-88d9d986b27b" providerId="AD" clId="Web-{7B2EACE0-C56D-6EF4-984E-958246B12AFF}" dt="2024-08-25T08:02:08.240" v="332"/>
          <pc:sldLayoutMkLst>
            <pc:docMk/>
            <pc:sldMasterMk cId="2640501364" sldId="2147483711"/>
            <pc:sldLayoutMk cId="2259957836" sldId="2147483722"/>
          </pc:sldLayoutMkLst>
        </pc:sldLayoutChg>
      </pc:sldMasterChg>
      <pc:sldMasterChg chg="add del addSldLayout delSldLayout modSldLayout">
        <pc:chgData name="Ryan Chen" userId="S::s4802638@uq.edu.au::9f3d3615-4f14-426b-b384-88d9d986b27b" providerId="AD" clId="Web-{7B2EACE0-C56D-6EF4-984E-958246B12AFF}" dt="2024-08-25T08:02:32.725" v="333"/>
        <pc:sldMasterMkLst>
          <pc:docMk/>
          <pc:sldMasterMk cId="1727669787" sldId="2147483723"/>
        </pc:sldMasterMkLst>
        <pc:sldLayoutChg chg="add del mod replId">
          <pc:chgData name="Ryan Chen" userId="S::s4802638@uq.edu.au::9f3d3615-4f14-426b-b384-88d9d986b27b" providerId="AD" clId="Web-{7B2EACE0-C56D-6EF4-984E-958246B12AFF}" dt="2024-08-25T08:02:32.725" v="333"/>
          <pc:sldLayoutMkLst>
            <pc:docMk/>
            <pc:sldMasterMk cId="1727669787" sldId="2147483723"/>
            <pc:sldLayoutMk cId="2266980452" sldId="2147483724"/>
          </pc:sldLayoutMkLst>
        </pc:sldLayoutChg>
        <pc:sldLayoutChg chg="add del mod replId">
          <pc:chgData name="Ryan Chen" userId="S::s4802638@uq.edu.au::9f3d3615-4f14-426b-b384-88d9d986b27b" providerId="AD" clId="Web-{7B2EACE0-C56D-6EF4-984E-958246B12AFF}" dt="2024-08-25T08:02:32.725" v="333"/>
          <pc:sldLayoutMkLst>
            <pc:docMk/>
            <pc:sldMasterMk cId="1727669787" sldId="2147483723"/>
            <pc:sldLayoutMk cId="359241274" sldId="2147483725"/>
          </pc:sldLayoutMkLst>
        </pc:sldLayoutChg>
        <pc:sldLayoutChg chg="add del mod replId">
          <pc:chgData name="Ryan Chen" userId="S::s4802638@uq.edu.au::9f3d3615-4f14-426b-b384-88d9d986b27b" providerId="AD" clId="Web-{7B2EACE0-C56D-6EF4-984E-958246B12AFF}" dt="2024-08-25T08:02:32.725" v="333"/>
          <pc:sldLayoutMkLst>
            <pc:docMk/>
            <pc:sldMasterMk cId="1727669787" sldId="2147483723"/>
            <pc:sldLayoutMk cId="2358292817" sldId="2147483726"/>
          </pc:sldLayoutMkLst>
        </pc:sldLayoutChg>
        <pc:sldLayoutChg chg="add del mod replId">
          <pc:chgData name="Ryan Chen" userId="S::s4802638@uq.edu.au::9f3d3615-4f14-426b-b384-88d9d986b27b" providerId="AD" clId="Web-{7B2EACE0-C56D-6EF4-984E-958246B12AFF}" dt="2024-08-25T08:02:32.725" v="333"/>
          <pc:sldLayoutMkLst>
            <pc:docMk/>
            <pc:sldMasterMk cId="1727669787" sldId="2147483723"/>
            <pc:sldLayoutMk cId="3551323485" sldId="2147483727"/>
          </pc:sldLayoutMkLst>
        </pc:sldLayoutChg>
        <pc:sldLayoutChg chg="add del mod replId">
          <pc:chgData name="Ryan Chen" userId="S::s4802638@uq.edu.au::9f3d3615-4f14-426b-b384-88d9d986b27b" providerId="AD" clId="Web-{7B2EACE0-C56D-6EF4-984E-958246B12AFF}" dt="2024-08-25T08:02:32.725" v="333"/>
          <pc:sldLayoutMkLst>
            <pc:docMk/>
            <pc:sldMasterMk cId="1727669787" sldId="2147483723"/>
            <pc:sldLayoutMk cId="3948062195" sldId="2147483728"/>
          </pc:sldLayoutMkLst>
        </pc:sldLayoutChg>
        <pc:sldLayoutChg chg="add del mod replId">
          <pc:chgData name="Ryan Chen" userId="S::s4802638@uq.edu.au::9f3d3615-4f14-426b-b384-88d9d986b27b" providerId="AD" clId="Web-{7B2EACE0-C56D-6EF4-984E-958246B12AFF}" dt="2024-08-25T08:02:32.725" v="333"/>
          <pc:sldLayoutMkLst>
            <pc:docMk/>
            <pc:sldMasterMk cId="1727669787" sldId="2147483723"/>
            <pc:sldLayoutMk cId="3086874005" sldId="2147483729"/>
          </pc:sldLayoutMkLst>
        </pc:sldLayoutChg>
        <pc:sldLayoutChg chg="add del mod replId">
          <pc:chgData name="Ryan Chen" userId="S::s4802638@uq.edu.au::9f3d3615-4f14-426b-b384-88d9d986b27b" providerId="AD" clId="Web-{7B2EACE0-C56D-6EF4-984E-958246B12AFF}" dt="2024-08-25T08:02:32.725" v="333"/>
          <pc:sldLayoutMkLst>
            <pc:docMk/>
            <pc:sldMasterMk cId="1727669787" sldId="2147483723"/>
            <pc:sldLayoutMk cId="4099770525" sldId="2147483730"/>
          </pc:sldLayoutMkLst>
        </pc:sldLayoutChg>
        <pc:sldLayoutChg chg="add del mod replId">
          <pc:chgData name="Ryan Chen" userId="S::s4802638@uq.edu.au::9f3d3615-4f14-426b-b384-88d9d986b27b" providerId="AD" clId="Web-{7B2EACE0-C56D-6EF4-984E-958246B12AFF}" dt="2024-08-25T08:02:32.725" v="333"/>
          <pc:sldLayoutMkLst>
            <pc:docMk/>
            <pc:sldMasterMk cId="1727669787" sldId="2147483723"/>
            <pc:sldLayoutMk cId="978851626" sldId="2147483731"/>
          </pc:sldLayoutMkLst>
        </pc:sldLayoutChg>
        <pc:sldLayoutChg chg="add del mod replId">
          <pc:chgData name="Ryan Chen" userId="S::s4802638@uq.edu.au::9f3d3615-4f14-426b-b384-88d9d986b27b" providerId="AD" clId="Web-{7B2EACE0-C56D-6EF4-984E-958246B12AFF}" dt="2024-08-25T08:02:32.725" v="333"/>
          <pc:sldLayoutMkLst>
            <pc:docMk/>
            <pc:sldMasterMk cId="1727669787" sldId="2147483723"/>
            <pc:sldLayoutMk cId="1579657965" sldId="2147483732"/>
          </pc:sldLayoutMkLst>
        </pc:sldLayoutChg>
        <pc:sldLayoutChg chg="add del mod replId">
          <pc:chgData name="Ryan Chen" userId="S::s4802638@uq.edu.au::9f3d3615-4f14-426b-b384-88d9d986b27b" providerId="AD" clId="Web-{7B2EACE0-C56D-6EF4-984E-958246B12AFF}" dt="2024-08-25T08:02:32.725" v="333"/>
          <pc:sldLayoutMkLst>
            <pc:docMk/>
            <pc:sldMasterMk cId="1727669787" sldId="2147483723"/>
            <pc:sldLayoutMk cId="2571388691" sldId="2147483733"/>
          </pc:sldLayoutMkLst>
        </pc:sldLayoutChg>
        <pc:sldLayoutChg chg="add del mod replId">
          <pc:chgData name="Ryan Chen" userId="S::s4802638@uq.edu.au::9f3d3615-4f14-426b-b384-88d9d986b27b" providerId="AD" clId="Web-{7B2EACE0-C56D-6EF4-984E-958246B12AFF}" dt="2024-08-25T08:02:32.725" v="333"/>
          <pc:sldLayoutMkLst>
            <pc:docMk/>
            <pc:sldMasterMk cId="1727669787" sldId="2147483723"/>
            <pc:sldLayoutMk cId="1526656601" sldId="2147483734"/>
          </pc:sldLayoutMkLst>
        </pc:sldLayoutChg>
      </pc:sldMasterChg>
      <pc:sldMasterChg chg="add addSldLayout modSldLayout">
        <pc:chgData name="Ryan Chen" userId="S::s4802638@uq.edu.au::9f3d3615-4f14-426b-b384-88d9d986b27b" providerId="AD" clId="Web-{7B2EACE0-C56D-6EF4-984E-958246B12AFF}" dt="2024-08-25T08:02:32.725" v="333"/>
        <pc:sldMasterMkLst>
          <pc:docMk/>
          <pc:sldMasterMk cId="4170469314" sldId="2147483735"/>
        </pc:sldMasterMkLst>
        <pc:sldLayoutChg chg="add mod replId">
          <pc:chgData name="Ryan Chen" userId="S::s4802638@uq.edu.au::9f3d3615-4f14-426b-b384-88d9d986b27b" providerId="AD" clId="Web-{7B2EACE0-C56D-6EF4-984E-958246B12AFF}" dt="2024-08-25T08:02:32.725" v="333"/>
          <pc:sldLayoutMkLst>
            <pc:docMk/>
            <pc:sldMasterMk cId="4170469314" sldId="2147483735"/>
            <pc:sldLayoutMk cId="4228543805" sldId="2147483736"/>
          </pc:sldLayoutMkLst>
        </pc:sldLayoutChg>
        <pc:sldLayoutChg chg="add mod replId">
          <pc:chgData name="Ryan Chen" userId="S::s4802638@uq.edu.au::9f3d3615-4f14-426b-b384-88d9d986b27b" providerId="AD" clId="Web-{7B2EACE0-C56D-6EF4-984E-958246B12AFF}" dt="2024-08-25T08:02:32.725" v="333"/>
          <pc:sldLayoutMkLst>
            <pc:docMk/>
            <pc:sldMasterMk cId="4170469314" sldId="2147483735"/>
            <pc:sldLayoutMk cId="3994077020" sldId="2147483737"/>
          </pc:sldLayoutMkLst>
        </pc:sldLayoutChg>
        <pc:sldLayoutChg chg="add mod replId">
          <pc:chgData name="Ryan Chen" userId="S::s4802638@uq.edu.au::9f3d3615-4f14-426b-b384-88d9d986b27b" providerId="AD" clId="Web-{7B2EACE0-C56D-6EF4-984E-958246B12AFF}" dt="2024-08-25T08:02:32.725" v="333"/>
          <pc:sldLayoutMkLst>
            <pc:docMk/>
            <pc:sldMasterMk cId="4170469314" sldId="2147483735"/>
            <pc:sldLayoutMk cId="2343403770" sldId="2147483738"/>
          </pc:sldLayoutMkLst>
        </pc:sldLayoutChg>
        <pc:sldLayoutChg chg="add mod replId">
          <pc:chgData name="Ryan Chen" userId="S::s4802638@uq.edu.au::9f3d3615-4f14-426b-b384-88d9d986b27b" providerId="AD" clId="Web-{7B2EACE0-C56D-6EF4-984E-958246B12AFF}" dt="2024-08-25T08:02:32.725" v="333"/>
          <pc:sldLayoutMkLst>
            <pc:docMk/>
            <pc:sldMasterMk cId="4170469314" sldId="2147483735"/>
            <pc:sldLayoutMk cId="3709174035" sldId="2147483739"/>
          </pc:sldLayoutMkLst>
        </pc:sldLayoutChg>
        <pc:sldLayoutChg chg="add mod replId">
          <pc:chgData name="Ryan Chen" userId="S::s4802638@uq.edu.au::9f3d3615-4f14-426b-b384-88d9d986b27b" providerId="AD" clId="Web-{7B2EACE0-C56D-6EF4-984E-958246B12AFF}" dt="2024-08-25T08:02:32.725" v="333"/>
          <pc:sldLayoutMkLst>
            <pc:docMk/>
            <pc:sldMasterMk cId="4170469314" sldId="2147483735"/>
            <pc:sldLayoutMk cId="3876287177" sldId="2147483740"/>
          </pc:sldLayoutMkLst>
        </pc:sldLayoutChg>
        <pc:sldLayoutChg chg="add mod replId">
          <pc:chgData name="Ryan Chen" userId="S::s4802638@uq.edu.au::9f3d3615-4f14-426b-b384-88d9d986b27b" providerId="AD" clId="Web-{7B2EACE0-C56D-6EF4-984E-958246B12AFF}" dt="2024-08-25T08:02:32.725" v="333"/>
          <pc:sldLayoutMkLst>
            <pc:docMk/>
            <pc:sldMasterMk cId="4170469314" sldId="2147483735"/>
            <pc:sldLayoutMk cId="56937085" sldId="2147483741"/>
          </pc:sldLayoutMkLst>
        </pc:sldLayoutChg>
        <pc:sldLayoutChg chg="add mod replId">
          <pc:chgData name="Ryan Chen" userId="S::s4802638@uq.edu.au::9f3d3615-4f14-426b-b384-88d9d986b27b" providerId="AD" clId="Web-{7B2EACE0-C56D-6EF4-984E-958246B12AFF}" dt="2024-08-25T08:02:32.725" v="333"/>
          <pc:sldLayoutMkLst>
            <pc:docMk/>
            <pc:sldMasterMk cId="4170469314" sldId="2147483735"/>
            <pc:sldLayoutMk cId="4212548129" sldId="2147483742"/>
          </pc:sldLayoutMkLst>
        </pc:sldLayoutChg>
        <pc:sldLayoutChg chg="add mod replId">
          <pc:chgData name="Ryan Chen" userId="S::s4802638@uq.edu.au::9f3d3615-4f14-426b-b384-88d9d986b27b" providerId="AD" clId="Web-{7B2EACE0-C56D-6EF4-984E-958246B12AFF}" dt="2024-08-25T08:02:32.725" v="333"/>
          <pc:sldLayoutMkLst>
            <pc:docMk/>
            <pc:sldMasterMk cId="4170469314" sldId="2147483735"/>
            <pc:sldLayoutMk cId="927683974" sldId="2147483743"/>
          </pc:sldLayoutMkLst>
        </pc:sldLayoutChg>
        <pc:sldLayoutChg chg="add mod replId">
          <pc:chgData name="Ryan Chen" userId="S::s4802638@uq.edu.au::9f3d3615-4f14-426b-b384-88d9d986b27b" providerId="AD" clId="Web-{7B2EACE0-C56D-6EF4-984E-958246B12AFF}" dt="2024-08-25T08:02:32.725" v="333"/>
          <pc:sldLayoutMkLst>
            <pc:docMk/>
            <pc:sldMasterMk cId="4170469314" sldId="2147483735"/>
            <pc:sldLayoutMk cId="2426714342" sldId="2147483744"/>
          </pc:sldLayoutMkLst>
        </pc:sldLayoutChg>
        <pc:sldLayoutChg chg="add mod replId">
          <pc:chgData name="Ryan Chen" userId="S::s4802638@uq.edu.au::9f3d3615-4f14-426b-b384-88d9d986b27b" providerId="AD" clId="Web-{7B2EACE0-C56D-6EF4-984E-958246B12AFF}" dt="2024-08-25T08:02:32.725" v="333"/>
          <pc:sldLayoutMkLst>
            <pc:docMk/>
            <pc:sldMasterMk cId="4170469314" sldId="2147483735"/>
            <pc:sldLayoutMk cId="3757223981" sldId="2147483745"/>
          </pc:sldLayoutMkLst>
        </pc:sldLayoutChg>
        <pc:sldLayoutChg chg="add mod replId">
          <pc:chgData name="Ryan Chen" userId="S::s4802638@uq.edu.au::9f3d3615-4f14-426b-b384-88d9d986b27b" providerId="AD" clId="Web-{7B2EACE0-C56D-6EF4-984E-958246B12AFF}" dt="2024-08-25T08:02:32.725" v="333"/>
          <pc:sldLayoutMkLst>
            <pc:docMk/>
            <pc:sldMasterMk cId="4170469314" sldId="2147483735"/>
            <pc:sldLayoutMk cId="3065684409" sldId="2147483746"/>
          </pc:sldLayoutMkLst>
        </pc:sldLayoutChg>
      </pc:sldMasterChg>
    </pc:docChg>
  </pc:docChgLst>
  <pc:docChgLst>
    <pc:chgData name="Ryan Chen" userId="S::s4802638@uq.edu.au::9f3d3615-4f14-426b-b384-88d9d986b27b" providerId="AD" clId="Web-{0DF77A3D-AA49-BFBE-8ED7-558793E296E8}"/>
    <pc:docChg chg="modSld">
      <pc:chgData name="Ryan Chen" userId="S::s4802638@uq.edu.au::9f3d3615-4f14-426b-b384-88d9d986b27b" providerId="AD" clId="Web-{0DF77A3D-AA49-BFBE-8ED7-558793E296E8}" dt="2024-08-25T08:56:46.224" v="2" actId="1076"/>
      <pc:docMkLst>
        <pc:docMk/>
      </pc:docMkLst>
      <pc:sldChg chg="modSp">
        <pc:chgData name="Ryan Chen" userId="S::s4802638@uq.edu.au::9f3d3615-4f14-426b-b384-88d9d986b27b" providerId="AD" clId="Web-{0DF77A3D-AA49-BFBE-8ED7-558793E296E8}" dt="2024-08-25T08:56:46.224" v="2" actId="1076"/>
        <pc:sldMkLst>
          <pc:docMk/>
          <pc:sldMk cId="109857222" sldId="256"/>
        </pc:sldMkLst>
        <pc:spChg chg="mod">
          <ac:chgData name="Ryan Chen" userId="S::s4802638@uq.edu.au::9f3d3615-4f14-426b-b384-88d9d986b27b" providerId="AD" clId="Web-{0DF77A3D-AA49-BFBE-8ED7-558793E296E8}" dt="2024-08-25T08:56:46.224" v="2" actId="1076"/>
          <ac:spMkLst>
            <pc:docMk/>
            <pc:sldMk cId="109857222" sldId="256"/>
            <ac:spMk id="2" creationId="{00000000-0000-0000-0000-000000000000}"/>
          </ac:spMkLst>
        </pc:spChg>
      </pc:sldChg>
    </pc:docChg>
  </pc:docChgLst>
  <pc:docChgLst>
    <pc:chgData name="Ryan Chen" userId="S::s4802638@uq.edu.au::9f3d3615-4f14-426b-b384-88d9d986b27b" providerId="AD" clId="Web-{10399268-B16E-3BCE-0058-23F230179F2A}"/>
    <pc:docChg chg="addSld modSld modMainMaster modSection">
      <pc:chgData name="Ryan Chen" userId="S::s4802638@uq.edu.au::9f3d3615-4f14-426b-b384-88d9d986b27b" providerId="AD" clId="Web-{10399268-B16E-3BCE-0058-23F230179F2A}" dt="2024-08-26T06:01:53.277" v="173" actId="20577"/>
      <pc:docMkLst>
        <pc:docMk/>
      </pc:docMkLst>
      <pc:sldChg chg="mod">
        <pc:chgData name="Ryan Chen" userId="S::s4802638@uq.edu.au::9f3d3615-4f14-426b-b384-88d9d986b27b" providerId="AD" clId="Web-{10399268-B16E-3BCE-0058-23F230179F2A}" dt="2024-08-26T05:03:27.062" v="81"/>
        <pc:sldMkLst>
          <pc:docMk/>
          <pc:sldMk cId="109857222" sldId="256"/>
        </pc:sldMkLst>
      </pc:sldChg>
      <pc:sldChg chg="mod">
        <pc:chgData name="Ryan Chen" userId="S::s4802638@uq.edu.au::9f3d3615-4f14-426b-b384-88d9d986b27b" providerId="AD" clId="Web-{10399268-B16E-3BCE-0058-23F230179F2A}" dt="2024-08-26T05:03:27.062" v="81"/>
        <pc:sldMkLst>
          <pc:docMk/>
          <pc:sldMk cId="4072347808" sldId="257"/>
        </pc:sldMkLst>
      </pc:sldChg>
      <pc:sldChg chg="mod">
        <pc:chgData name="Ryan Chen" userId="S::s4802638@uq.edu.au::9f3d3615-4f14-426b-b384-88d9d986b27b" providerId="AD" clId="Web-{10399268-B16E-3BCE-0058-23F230179F2A}" dt="2024-08-26T05:03:27.062" v="81"/>
        <pc:sldMkLst>
          <pc:docMk/>
          <pc:sldMk cId="4154257240" sldId="258"/>
        </pc:sldMkLst>
      </pc:sldChg>
      <pc:sldChg chg="mod">
        <pc:chgData name="Ryan Chen" userId="S::s4802638@uq.edu.au::9f3d3615-4f14-426b-b384-88d9d986b27b" providerId="AD" clId="Web-{10399268-B16E-3BCE-0058-23F230179F2A}" dt="2024-08-26T05:03:27.062" v="81"/>
        <pc:sldMkLst>
          <pc:docMk/>
          <pc:sldMk cId="573855101" sldId="259"/>
        </pc:sldMkLst>
      </pc:sldChg>
      <pc:sldChg chg="mod">
        <pc:chgData name="Ryan Chen" userId="S::s4802638@uq.edu.au::9f3d3615-4f14-426b-b384-88d9d986b27b" providerId="AD" clId="Web-{10399268-B16E-3BCE-0058-23F230179F2A}" dt="2024-08-26T05:03:27.062" v="81"/>
        <pc:sldMkLst>
          <pc:docMk/>
          <pc:sldMk cId="2524359434" sldId="260"/>
        </pc:sldMkLst>
      </pc:sldChg>
      <pc:sldChg chg="mod">
        <pc:chgData name="Ryan Chen" userId="S::s4802638@uq.edu.au::9f3d3615-4f14-426b-b384-88d9d986b27b" providerId="AD" clId="Web-{10399268-B16E-3BCE-0058-23F230179F2A}" dt="2024-08-26T05:03:27.062" v="81"/>
        <pc:sldMkLst>
          <pc:docMk/>
          <pc:sldMk cId="1737079893" sldId="261"/>
        </pc:sldMkLst>
      </pc:sldChg>
      <pc:sldChg chg="mod">
        <pc:chgData name="Ryan Chen" userId="S::s4802638@uq.edu.au::9f3d3615-4f14-426b-b384-88d9d986b27b" providerId="AD" clId="Web-{10399268-B16E-3BCE-0058-23F230179F2A}" dt="2024-08-26T05:03:27.062" v="81"/>
        <pc:sldMkLst>
          <pc:docMk/>
          <pc:sldMk cId="3411217567" sldId="262"/>
        </pc:sldMkLst>
      </pc:sldChg>
      <pc:sldChg chg="mod">
        <pc:chgData name="Ryan Chen" userId="S::s4802638@uq.edu.au::9f3d3615-4f14-426b-b384-88d9d986b27b" providerId="AD" clId="Web-{10399268-B16E-3BCE-0058-23F230179F2A}" dt="2024-08-26T05:03:27.062" v="81"/>
        <pc:sldMkLst>
          <pc:docMk/>
          <pc:sldMk cId="1979390369" sldId="263"/>
        </pc:sldMkLst>
      </pc:sldChg>
      <pc:sldChg chg="mod">
        <pc:chgData name="Ryan Chen" userId="S::s4802638@uq.edu.au::9f3d3615-4f14-426b-b384-88d9d986b27b" providerId="AD" clId="Web-{10399268-B16E-3BCE-0058-23F230179F2A}" dt="2024-08-26T05:03:27.062" v="81"/>
        <pc:sldMkLst>
          <pc:docMk/>
          <pc:sldMk cId="1287299485" sldId="264"/>
        </pc:sldMkLst>
      </pc:sldChg>
      <pc:sldChg chg="mod setBg">
        <pc:chgData name="Ryan Chen" userId="S::s4802638@uq.edu.au::9f3d3615-4f14-426b-b384-88d9d986b27b" providerId="AD" clId="Web-{10399268-B16E-3BCE-0058-23F230179F2A}" dt="2024-08-26T05:03:27.062" v="81"/>
        <pc:sldMkLst>
          <pc:docMk/>
          <pc:sldMk cId="2324024117" sldId="265"/>
        </pc:sldMkLst>
      </pc:sldChg>
      <pc:sldChg chg="mod">
        <pc:chgData name="Ryan Chen" userId="S::s4802638@uq.edu.au::9f3d3615-4f14-426b-b384-88d9d986b27b" providerId="AD" clId="Web-{10399268-B16E-3BCE-0058-23F230179F2A}" dt="2024-08-26T05:03:27.062" v="81"/>
        <pc:sldMkLst>
          <pc:docMk/>
          <pc:sldMk cId="1143986501" sldId="266"/>
        </pc:sldMkLst>
      </pc:sldChg>
      <pc:sldChg chg="addSp delSp modSp mod">
        <pc:chgData name="Ryan Chen" userId="S::s4802638@uq.edu.au::9f3d3615-4f14-426b-b384-88d9d986b27b" providerId="AD" clId="Web-{10399268-B16E-3BCE-0058-23F230179F2A}" dt="2024-08-26T05:47:20.661" v="149"/>
        <pc:sldMkLst>
          <pc:docMk/>
          <pc:sldMk cId="1845932551" sldId="267"/>
        </pc:sldMkLst>
        <pc:spChg chg="add mod">
          <ac:chgData name="Ryan Chen" userId="S::s4802638@uq.edu.au::9f3d3615-4f14-426b-b384-88d9d986b27b" providerId="AD" clId="Web-{10399268-B16E-3BCE-0058-23F230179F2A}" dt="2024-08-26T05:47:20.661" v="149"/>
          <ac:spMkLst>
            <pc:docMk/>
            <pc:sldMk cId="1845932551" sldId="267"/>
            <ac:spMk id="4" creationId="{92ED61AB-5A60-EDAD-C48A-58CC714C4CB2}"/>
          </ac:spMkLst>
        </pc:spChg>
        <pc:spChg chg="mod">
          <ac:chgData name="Ryan Chen" userId="S::s4802638@uq.edu.au::9f3d3615-4f14-426b-b384-88d9d986b27b" providerId="AD" clId="Web-{10399268-B16E-3BCE-0058-23F230179F2A}" dt="2024-08-26T05:47:11.770" v="148" actId="20577"/>
          <ac:spMkLst>
            <pc:docMk/>
            <pc:sldMk cId="1845932551" sldId="267"/>
            <ac:spMk id="19" creationId="{CC90F77D-198C-928A-090C-A85ECF818B8B}"/>
          </ac:spMkLst>
        </pc:spChg>
        <pc:picChg chg="del">
          <ac:chgData name="Ryan Chen" userId="S::s4802638@uq.edu.au::9f3d3615-4f14-426b-b384-88d9d986b27b" providerId="AD" clId="Web-{10399268-B16E-3BCE-0058-23F230179F2A}" dt="2024-08-26T05:47:20.661" v="149"/>
          <ac:picMkLst>
            <pc:docMk/>
            <pc:sldMk cId="1845932551" sldId="267"/>
            <ac:picMk id="11" creationId="{93C7F21B-DF87-CDA7-1E5F-A2014DE25E92}"/>
          </ac:picMkLst>
        </pc:picChg>
      </pc:sldChg>
      <pc:sldChg chg="modSp mod">
        <pc:chgData name="Ryan Chen" userId="S::s4802638@uq.edu.au::9f3d3615-4f14-426b-b384-88d9d986b27b" providerId="AD" clId="Web-{10399268-B16E-3BCE-0058-23F230179F2A}" dt="2024-08-26T06:01:53.277" v="173" actId="20577"/>
        <pc:sldMkLst>
          <pc:docMk/>
          <pc:sldMk cId="2514569348" sldId="268"/>
        </pc:sldMkLst>
        <pc:spChg chg="mod">
          <ac:chgData name="Ryan Chen" userId="S::s4802638@uq.edu.au::9f3d3615-4f14-426b-b384-88d9d986b27b" providerId="AD" clId="Web-{10399268-B16E-3BCE-0058-23F230179F2A}" dt="2024-08-26T06:01:53.277" v="173" actId="20577"/>
          <ac:spMkLst>
            <pc:docMk/>
            <pc:sldMk cId="2514569348" sldId="268"/>
            <ac:spMk id="12" creationId="{AD075AD4-86A6-2A86-E334-FE197D1E98AD}"/>
          </ac:spMkLst>
        </pc:spChg>
      </pc:sldChg>
      <pc:sldChg chg="mod">
        <pc:chgData name="Ryan Chen" userId="S::s4802638@uq.edu.au::9f3d3615-4f14-426b-b384-88d9d986b27b" providerId="AD" clId="Web-{10399268-B16E-3BCE-0058-23F230179F2A}" dt="2024-08-26T05:03:27.062" v="81"/>
        <pc:sldMkLst>
          <pc:docMk/>
          <pc:sldMk cId="852485184" sldId="269"/>
        </pc:sldMkLst>
      </pc:sldChg>
      <pc:sldChg chg="modSp new mod">
        <pc:chgData name="Ryan Chen" userId="S::s4802638@uq.edu.au::9f3d3615-4f14-426b-b384-88d9d986b27b" providerId="AD" clId="Web-{10399268-B16E-3BCE-0058-23F230179F2A}" dt="2024-08-26T05:03:27.062" v="81"/>
        <pc:sldMkLst>
          <pc:docMk/>
          <pc:sldMk cId="626990994" sldId="270"/>
        </pc:sldMkLst>
        <pc:spChg chg="mod">
          <ac:chgData name="Ryan Chen" userId="S::s4802638@uq.edu.au::9f3d3615-4f14-426b-b384-88d9d986b27b" providerId="AD" clId="Web-{10399268-B16E-3BCE-0058-23F230179F2A}" dt="2024-08-26T04:58:27.815" v="18" actId="20577"/>
          <ac:spMkLst>
            <pc:docMk/>
            <pc:sldMk cId="626990994" sldId="270"/>
            <ac:spMk id="2" creationId="{C48593DF-7D13-E95D-46D8-445490B8D3E7}"/>
          </ac:spMkLst>
        </pc:spChg>
      </pc:sldChg>
      <pc:sldChg chg="modSp new mod">
        <pc:chgData name="Ryan Chen" userId="S::s4802638@uq.edu.au::9f3d3615-4f14-426b-b384-88d9d986b27b" providerId="AD" clId="Web-{10399268-B16E-3BCE-0058-23F230179F2A}" dt="2024-08-26T05:12:11.991" v="109" actId="20577"/>
        <pc:sldMkLst>
          <pc:docMk/>
          <pc:sldMk cId="1699309936" sldId="271"/>
        </pc:sldMkLst>
        <pc:spChg chg="mod">
          <ac:chgData name="Ryan Chen" userId="S::s4802638@uq.edu.au::9f3d3615-4f14-426b-b384-88d9d986b27b" providerId="AD" clId="Web-{10399268-B16E-3BCE-0058-23F230179F2A}" dt="2024-08-26T05:12:11.991" v="109" actId="20577"/>
          <ac:spMkLst>
            <pc:docMk/>
            <pc:sldMk cId="1699309936" sldId="271"/>
            <ac:spMk id="2" creationId="{4E398E90-03D6-DE6B-5E40-FAE9A6CB5E55}"/>
          </ac:spMkLst>
        </pc:spChg>
        <pc:spChg chg="mod">
          <ac:chgData name="Ryan Chen" userId="S::s4802638@uq.edu.au::9f3d3615-4f14-426b-b384-88d9d986b27b" providerId="AD" clId="Web-{10399268-B16E-3BCE-0058-23F230179F2A}" dt="2024-08-26T05:01:01.384" v="79" actId="20577"/>
          <ac:spMkLst>
            <pc:docMk/>
            <pc:sldMk cId="1699309936" sldId="271"/>
            <ac:spMk id="3" creationId="{1B5E7C23-163F-7637-4F0F-B261A307CC1C}"/>
          </ac:spMkLst>
        </pc:spChg>
      </pc:sldChg>
      <pc:sldMasterChg chg="mod setBg modSldLayout">
        <pc:chgData name="Ryan Chen" userId="S::s4802638@uq.edu.au::9f3d3615-4f14-426b-b384-88d9d986b27b" providerId="AD" clId="Web-{10399268-B16E-3BCE-0058-23F230179F2A}" dt="2024-08-26T05:03:27.062" v="81"/>
        <pc:sldMasterMkLst>
          <pc:docMk/>
          <pc:sldMasterMk cId="4170469314" sldId="2147483735"/>
        </pc:sldMasterMkLst>
        <pc:sldLayoutChg chg="mod">
          <pc:chgData name="Ryan Chen" userId="S::s4802638@uq.edu.au::9f3d3615-4f14-426b-b384-88d9d986b27b" providerId="AD" clId="Web-{10399268-B16E-3BCE-0058-23F230179F2A}" dt="2024-08-26T05:03:27.062" v="81"/>
          <pc:sldLayoutMkLst>
            <pc:docMk/>
            <pc:sldMasterMk cId="4170469314" sldId="2147483735"/>
            <pc:sldLayoutMk cId="4228543805" sldId="2147483736"/>
          </pc:sldLayoutMkLst>
        </pc:sldLayoutChg>
        <pc:sldLayoutChg chg="mod">
          <pc:chgData name="Ryan Chen" userId="S::s4802638@uq.edu.au::9f3d3615-4f14-426b-b384-88d9d986b27b" providerId="AD" clId="Web-{10399268-B16E-3BCE-0058-23F230179F2A}" dt="2024-08-26T05:03:27.062" v="81"/>
          <pc:sldLayoutMkLst>
            <pc:docMk/>
            <pc:sldMasterMk cId="4170469314" sldId="2147483735"/>
            <pc:sldLayoutMk cId="3994077020" sldId="2147483737"/>
          </pc:sldLayoutMkLst>
        </pc:sldLayoutChg>
        <pc:sldLayoutChg chg="mod">
          <pc:chgData name="Ryan Chen" userId="S::s4802638@uq.edu.au::9f3d3615-4f14-426b-b384-88d9d986b27b" providerId="AD" clId="Web-{10399268-B16E-3BCE-0058-23F230179F2A}" dt="2024-08-26T05:03:27.062" v="81"/>
          <pc:sldLayoutMkLst>
            <pc:docMk/>
            <pc:sldMasterMk cId="4170469314" sldId="2147483735"/>
            <pc:sldLayoutMk cId="2343403770" sldId="2147483738"/>
          </pc:sldLayoutMkLst>
        </pc:sldLayoutChg>
        <pc:sldLayoutChg chg="mod">
          <pc:chgData name="Ryan Chen" userId="S::s4802638@uq.edu.au::9f3d3615-4f14-426b-b384-88d9d986b27b" providerId="AD" clId="Web-{10399268-B16E-3BCE-0058-23F230179F2A}" dt="2024-08-26T05:03:27.062" v="81"/>
          <pc:sldLayoutMkLst>
            <pc:docMk/>
            <pc:sldMasterMk cId="4170469314" sldId="2147483735"/>
            <pc:sldLayoutMk cId="3709174035" sldId="2147483739"/>
          </pc:sldLayoutMkLst>
        </pc:sldLayoutChg>
        <pc:sldLayoutChg chg="mod">
          <pc:chgData name="Ryan Chen" userId="S::s4802638@uq.edu.au::9f3d3615-4f14-426b-b384-88d9d986b27b" providerId="AD" clId="Web-{10399268-B16E-3BCE-0058-23F230179F2A}" dt="2024-08-26T05:03:27.062" v="81"/>
          <pc:sldLayoutMkLst>
            <pc:docMk/>
            <pc:sldMasterMk cId="4170469314" sldId="2147483735"/>
            <pc:sldLayoutMk cId="3876287177" sldId="2147483740"/>
          </pc:sldLayoutMkLst>
        </pc:sldLayoutChg>
        <pc:sldLayoutChg chg="mod">
          <pc:chgData name="Ryan Chen" userId="S::s4802638@uq.edu.au::9f3d3615-4f14-426b-b384-88d9d986b27b" providerId="AD" clId="Web-{10399268-B16E-3BCE-0058-23F230179F2A}" dt="2024-08-26T05:03:27.062" v="81"/>
          <pc:sldLayoutMkLst>
            <pc:docMk/>
            <pc:sldMasterMk cId="4170469314" sldId="2147483735"/>
            <pc:sldLayoutMk cId="56937085" sldId="2147483741"/>
          </pc:sldLayoutMkLst>
        </pc:sldLayoutChg>
        <pc:sldLayoutChg chg="mod">
          <pc:chgData name="Ryan Chen" userId="S::s4802638@uq.edu.au::9f3d3615-4f14-426b-b384-88d9d986b27b" providerId="AD" clId="Web-{10399268-B16E-3BCE-0058-23F230179F2A}" dt="2024-08-26T05:03:27.062" v="81"/>
          <pc:sldLayoutMkLst>
            <pc:docMk/>
            <pc:sldMasterMk cId="4170469314" sldId="2147483735"/>
            <pc:sldLayoutMk cId="4212548129" sldId="2147483742"/>
          </pc:sldLayoutMkLst>
        </pc:sldLayoutChg>
        <pc:sldLayoutChg chg="mod">
          <pc:chgData name="Ryan Chen" userId="S::s4802638@uq.edu.au::9f3d3615-4f14-426b-b384-88d9d986b27b" providerId="AD" clId="Web-{10399268-B16E-3BCE-0058-23F230179F2A}" dt="2024-08-26T05:03:27.062" v="81"/>
          <pc:sldLayoutMkLst>
            <pc:docMk/>
            <pc:sldMasterMk cId="4170469314" sldId="2147483735"/>
            <pc:sldLayoutMk cId="927683974" sldId="2147483743"/>
          </pc:sldLayoutMkLst>
        </pc:sldLayoutChg>
        <pc:sldLayoutChg chg="mod">
          <pc:chgData name="Ryan Chen" userId="S::s4802638@uq.edu.au::9f3d3615-4f14-426b-b384-88d9d986b27b" providerId="AD" clId="Web-{10399268-B16E-3BCE-0058-23F230179F2A}" dt="2024-08-26T05:03:27.062" v="81"/>
          <pc:sldLayoutMkLst>
            <pc:docMk/>
            <pc:sldMasterMk cId="4170469314" sldId="2147483735"/>
            <pc:sldLayoutMk cId="2426714342" sldId="2147483744"/>
          </pc:sldLayoutMkLst>
        </pc:sldLayoutChg>
        <pc:sldLayoutChg chg="mod">
          <pc:chgData name="Ryan Chen" userId="S::s4802638@uq.edu.au::9f3d3615-4f14-426b-b384-88d9d986b27b" providerId="AD" clId="Web-{10399268-B16E-3BCE-0058-23F230179F2A}" dt="2024-08-26T05:03:27.062" v="81"/>
          <pc:sldLayoutMkLst>
            <pc:docMk/>
            <pc:sldMasterMk cId="4170469314" sldId="2147483735"/>
            <pc:sldLayoutMk cId="3757223981" sldId="2147483745"/>
          </pc:sldLayoutMkLst>
        </pc:sldLayoutChg>
        <pc:sldLayoutChg chg="mod">
          <pc:chgData name="Ryan Chen" userId="S::s4802638@uq.edu.au::9f3d3615-4f14-426b-b384-88d9d986b27b" providerId="AD" clId="Web-{10399268-B16E-3BCE-0058-23F230179F2A}" dt="2024-08-26T05:03:27.062" v="81"/>
          <pc:sldLayoutMkLst>
            <pc:docMk/>
            <pc:sldMasterMk cId="4170469314" sldId="2147483735"/>
            <pc:sldLayoutMk cId="3065684409" sldId="2147483746"/>
          </pc:sldLayoutMkLst>
        </pc:sldLayoutChg>
      </pc:sldMasterChg>
    </pc:docChg>
  </pc:docChgLst>
  <pc:docChgLst>
    <pc:chgData name="Kenny Sun" userId="S::s4801869@uq.edu.au::b5f60839-b502-41ab-808c-3dd794ddac59" providerId="AD" clId="Web-{30E57FB7-4200-4570-8E74-A78E6C5AA939}"/>
    <pc:docChg chg="modSld">
      <pc:chgData name="Kenny Sun" userId="S::s4801869@uq.edu.au::b5f60839-b502-41ab-808c-3dd794ddac59" providerId="AD" clId="Web-{30E57FB7-4200-4570-8E74-A78E6C5AA939}" dt="2024-08-26T07:16:33.270" v="228" actId="20577"/>
      <pc:docMkLst>
        <pc:docMk/>
      </pc:docMkLst>
      <pc:sldChg chg="modSp">
        <pc:chgData name="Kenny Sun" userId="S::s4801869@uq.edu.au::b5f60839-b502-41ab-808c-3dd794ddac59" providerId="AD" clId="Web-{30E57FB7-4200-4570-8E74-A78E6C5AA939}" dt="2024-08-26T07:13:17.375" v="216" actId="20577"/>
        <pc:sldMkLst>
          <pc:docMk/>
          <pc:sldMk cId="1845932551" sldId="267"/>
        </pc:sldMkLst>
        <pc:spChg chg="mod">
          <ac:chgData name="Kenny Sun" userId="S::s4801869@uq.edu.au::b5f60839-b502-41ab-808c-3dd794ddac59" providerId="AD" clId="Web-{30E57FB7-4200-4570-8E74-A78E6C5AA939}" dt="2024-08-26T07:13:17.375" v="216" actId="20577"/>
          <ac:spMkLst>
            <pc:docMk/>
            <pc:sldMk cId="1845932551" sldId="267"/>
            <ac:spMk id="4" creationId="{92ED61AB-5A60-EDAD-C48A-58CC714C4CB2}"/>
          </ac:spMkLst>
        </pc:spChg>
      </pc:sldChg>
      <pc:sldChg chg="modSp">
        <pc:chgData name="Kenny Sun" userId="S::s4801869@uq.edu.au::b5f60839-b502-41ab-808c-3dd794ddac59" providerId="AD" clId="Web-{30E57FB7-4200-4570-8E74-A78E6C5AA939}" dt="2024-08-26T07:16:33.270" v="228" actId="20577"/>
        <pc:sldMkLst>
          <pc:docMk/>
          <pc:sldMk cId="2514569348" sldId="268"/>
        </pc:sldMkLst>
        <pc:spChg chg="mod">
          <ac:chgData name="Kenny Sun" userId="S::s4801869@uq.edu.au::b5f60839-b502-41ab-808c-3dd794ddac59" providerId="AD" clId="Web-{30E57FB7-4200-4570-8E74-A78E6C5AA939}" dt="2024-08-26T07:16:33.270" v="228" actId="20577"/>
          <ac:spMkLst>
            <pc:docMk/>
            <pc:sldMk cId="2514569348" sldId="268"/>
            <ac:spMk id="12" creationId="{AD075AD4-86A6-2A86-E334-FE197D1E98AD}"/>
          </ac:spMkLst>
        </pc:spChg>
      </pc:sldChg>
    </pc:docChg>
  </pc:docChgLst>
  <pc:docChgLst>
    <pc:chgData name="Ryan Chen" userId="S::s4802638@uq.edu.au::9f3d3615-4f14-426b-b384-88d9d986b27b" providerId="AD" clId="Web-{BF5DBEB3-E23A-46B9-7CA6-CC306967AA1C}"/>
    <pc:docChg chg="modSld">
      <pc:chgData name="Ryan Chen" userId="S::s4802638@uq.edu.au::9f3d3615-4f14-426b-b384-88d9d986b27b" providerId="AD" clId="Web-{BF5DBEB3-E23A-46B9-7CA6-CC306967AA1C}" dt="2024-08-26T07:22:14.481" v="62" actId="14100"/>
      <pc:docMkLst>
        <pc:docMk/>
      </pc:docMkLst>
      <pc:sldChg chg="modSp">
        <pc:chgData name="Ryan Chen" userId="S::s4802638@uq.edu.au::9f3d3615-4f14-426b-b384-88d9d986b27b" providerId="AD" clId="Web-{BF5DBEB3-E23A-46B9-7CA6-CC306967AA1C}" dt="2024-08-26T07:22:14.481" v="62" actId="14100"/>
        <pc:sldMkLst>
          <pc:docMk/>
          <pc:sldMk cId="1845932551" sldId="267"/>
        </pc:sldMkLst>
        <pc:spChg chg="mod">
          <ac:chgData name="Ryan Chen" userId="S::s4802638@uq.edu.au::9f3d3615-4f14-426b-b384-88d9d986b27b" providerId="AD" clId="Web-{BF5DBEB3-E23A-46B9-7CA6-CC306967AA1C}" dt="2024-08-26T07:22:14.481" v="62" actId="14100"/>
          <ac:spMkLst>
            <pc:docMk/>
            <pc:sldMk cId="1845932551" sldId="267"/>
            <ac:spMk id="19" creationId="{CC90F77D-198C-928A-090C-A85ECF818B8B}"/>
          </ac:spMkLst>
        </pc:spChg>
      </pc:sldChg>
    </pc:docChg>
  </pc:docChgLst>
  <pc:docChgLst>
    <pc:chgData name="Alhan Musofer" userId="S::s4809363@uq.edu.au::aee380be-28a1-4e8d-a466-c3a66cb876c4" providerId="AD" clId="Web-{8AF02A2C-3E4B-DD21-989B-F9A934586A97}"/>
    <pc:docChg chg="modSld">
      <pc:chgData name="Alhan Musofer" userId="S::s4809363@uq.edu.au::aee380be-28a1-4e8d-a466-c3a66cb876c4" providerId="AD" clId="Web-{8AF02A2C-3E4B-DD21-989B-F9A934586A97}" dt="2024-08-25T12:12:21.915" v="56" actId="1076"/>
      <pc:docMkLst>
        <pc:docMk/>
      </pc:docMkLst>
      <pc:sldChg chg="addSp modSp">
        <pc:chgData name="Alhan Musofer" userId="S::s4809363@uq.edu.au::aee380be-28a1-4e8d-a466-c3a66cb876c4" providerId="AD" clId="Web-{8AF02A2C-3E4B-DD21-989B-F9A934586A97}" dt="2024-08-25T12:12:21.915" v="56" actId="1076"/>
        <pc:sldMkLst>
          <pc:docMk/>
          <pc:sldMk cId="2324024117" sldId="265"/>
        </pc:sldMkLst>
        <pc:spChg chg="add mod">
          <ac:chgData name="Alhan Musofer" userId="S::s4809363@uq.edu.au::aee380be-28a1-4e8d-a466-c3a66cb876c4" providerId="AD" clId="Web-{8AF02A2C-3E4B-DD21-989B-F9A934586A97}" dt="2024-08-25T12:12:21.915" v="56" actId="1076"/>
          <ac:spMkLst>
            <pc:docMk/>
            <pc:sldMk cId="2324024117" sldId="265"/>
            <ac:spMk id="10" creationId="{032EB35A-CE65-27A4-DB78-3A4E9387087A}"/>
          </ac:spMkLst>
        </pc:spChg>
        <pc:picChg chg="add mod modCrop">
          <ac:chgData name="Alhan Musofer" userId="S::s4809363@uq.edu.au::aee380be-28a1-4e8d-a466-c3a66cb876c4" providerId="AD" clId="Web-{8AF02A2C-3E4B-DD21-989B-F9A934586A97}" dt="2024-08-25T12:12:17.868" v="55" actId="1076"/>
          <ac:picMkLst>
            <pc:docMk/>
            <pc:sldMk cId="2324024117" sldId="265"/>
            <ac:picMk id="3" creationId="{0EA7AED2-3B63-56B0-9B8A-3D51997372FF}"/>
          </ac:picMkLst>
        </pc:picChg>
      </pc:sldChg>
      <pc:sldChg chg="modSp">
        <pc:chgData name="Alhan Musofer" userId="S::s4809363@uq.edu.au::aee380be-28a1-4e8d-a466-c3a66cb876c4" providerId="AD" clId="Web-{8AF02A2C-3E4B-DD21-989B-F9A934586A97}" dt="2024-08-25T11:52:29.533" v="19" actId="20577"/>
        <pc:sldMkLst>
          <pc:docMk/>
          <pc:sldMk cId="1143986501" sldId="266"/>
        </pc:sldMkLst>
        <pc:spChg chg="mod">
          <ac:chgData name="Alhan Musofer" userId="S::s4809363@uq.edu.au::aee380be-28a1-4e8d-a466-c3a66cb876c4" providerId="AD" clId="Web-{8AF02A2C-3E4B-DD21-989B-F9A934586A97}" dt="2024-08-25T11:52:29.533" v="19" actId="20577"/>
          <ac:spMkLst>
            <pc:docMk/>
            <pc:sldMk cId="1143986501" sldId="266"/>
            <ac:spMk id="23" creationId="{812B570C-E10D-92C7-9B91-5A1BACB8E0FD}"/>
          </ac:spMkLst>
        </pc:spChg>
      </pc:sldChg>
    </pc:docChg>
  </pc:docChgLst>
  <pc:docChgLst>
    <pc:chgData name="Jose Ii Leoncio" userId="S::s4810495@uq.edu.au::9218e5ef-db80-4ef3-a036-a113105cbc0b" providerId="AD" clId="Web-{63BD4818-6DB8-11E7-4E47-9CAB55FB817D}"/>
    <pc:docChg chg="modSld">
      <pc:chgData name="Jose Ii Leoncio" userId="S::s4810495@uq.edu.au::9218e5ef-db80-4ef3-a036-a113105cbc0b" providerId="AD" clId="Web-{63BD4818-6DB8-11E7-4E47-9CAB55FB817D}" dt="2024-08-27T03:45:43.238" v="10" actId="1076"/>
      <pc:docMkLst>
        <pc:docMk/>
      </pc:docMkLst>
      <pc:sldChg chg="addSp modSp">
        <pc:chgData name="Jose Ii Leoncio" userId="S::s4810495@uq.edu.au::9218e5ef-db80-4ef3-a036-a113105cbc0b" providerId="AD" clId="Web-{63BD4818-6DB8-11E7-4E47-9CAB55FB817D}" dt="2024-08-27T03:45:43.238" v="10" actId="1076"/>
        <pc:sldMkLst>
          <pc:docMk/>
          <pc:sldMk cId="2324024117" sldId="265"/>
        </pc:sldMkLst>
        <pc:spChg chg="add mod">
          <ac:chgData name="Jose Ii Leoncio" userId="S::s4810495@uq.edu.au::9218e5ef-db80-4ef3-a036-a113105cbc0b" providerId="AD" clId="Web-{63BD4818-6DB8-11E7-4E47-9CAB55FB817D}" dt="2024-08-27T03:45:29.096" v="9" actId="1076"/>
          <ac:spMkLst>
            <pc:docMk/>
            <pc:sldMk cId="2324024117" sldId="265"/>
            <ac:spMk id="17" creationId="{3F14754D-2328-F4B1-2A35-902056BB831E}"/>
          </ac:spMkLst>
        </pc:spChg>
        <pc:picChg chg="add mod">
          <ac:chgData name="Jose Ii Leoncio" userId="S::s4810495@uq.edu.au::9218e5ef-db80-4ef3-a036-a113105cbc0b" providerId="AD" clId="Web-{63BD4818-6DB8-11E7-4E47-9CAB55FB817D}" dt="2024-08-27T03:45:43.238" v="10" actId="1076"/>
          <ac:picMkLst>
            <pc:docMk/>
            <pc:sldMk cId="2324024117" sldId="265"/>
            <ac:picMk id="16" creationId="{A4EA7664-032C-3418-C306-6B13000752F3}"/>
          </ac:picMkLst>
        </pc:picChg>
      </pc:sldChg>
    </pc:docChg>
  </pc:docChgLst>
  <pc:docChgLst>
    <pc:chgData name="Bao-Luan Le" userId="dc500948-96bd-46ca-90f2-7e23a792a96b" providerId="ADAL" clId="{B7EB4F4F-5100-4140-A755-C41E3EAE9549}"/>
    <pc:docChg chg="undo custSel addSld delSld modSld addMainMaster delMainMaster addSection delSection modSection">
      <pc:chgData name="Bao-Luan Le" userId="dc500948-96bd-46ca-90f2-7e23a792a96b" providerId="ADAL" clId="{B7EB4F4F-5100-4140-A755-C41E3EAE9549}" dt="2024-08-27T13:18:23.214" v="758" actId="20577"/>
      <pc:docMkLst>
        <pc:docMk/>
      </pc:docMkLst>
      <pc:sldChg chg="addSp delSp modSp mod setBg modClrScheme addAnim delAnim setClrOvrMap chgLayout">
        <pc:chgData name="Bao-Luan Le" userId="dc500948-96bd-46ca-90f2-7e23a792a96b" providerId="ADAL" clId="{B7EB4F4F-5100-4140-A755-C41E3EAE9549}" dt="2024-08-25T03:23:44.599" v="199"/>
        <pc:sldMkLst>
          <pc:docMk/>
          <pc:sldMk cId="109857222" sldId="256"/>
        </pc:sldMkLst>
        <pc:spChg chg="mod">
          <ac:chgData name="Bao-Luan Le" userId="dc500948-96bd-46ca-90f2-7e23a792a96b" providerId="ADAL" clId="{B7EB4F4F-5100-4140-A755-C41E3EAE9549}" dt="2024-08-25T03:23:44.599" v="197" actId="2660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Bao-Luan Le" userId="dc500948-96bd-46ca-90f2-7e23a792a96b" providerId="ADAL" clId="{B7EB4F4F-5100-4140-A755-C41E3EAE9549}" dt="2024-08-25T03:23:44.599" v="197" actId="26606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Bao-Luan Le" userId="dc500948-96bd-46ca-90f2-7e23a792a96b" providerId="ADAL" clId="{B7EB4F4F-5100-4140-A755-C41E3EAE9549}" dt="2024-08-25T03:20:21.093" v="129" actId="26606"/>
          <ac:spMkLst>
            <pc:docMk/>
            <pc:sldMk cId="109857222" sldId="256"/>
            <ac:spMk id="9" creationId="{46B9231A-B34B-4A29-A6AC-532E1EE81575}"/>
          </ac:spMkLst>
        </pc:spChg>
        <pc:spChg chg="add del">
          <ac:chgData name="Bao-Luan Le" userId="dc500948-96bd-46ca-90f2-7e23a792a96b" providerId="ADAL" clId="{B7EB4F4F-5100-4140-A755-C41E3EAE9549}" dt="2024-08-25T03:20:22.561" v="131" actId="26606"/>
          <ac:spMkLst>
            <pc:docMk/>
            <pc:sldMk cId="109857222" sldId="256"/>
            <ac:spMk id="14" creationId="{E20BB609-EF92-42DB-836C-0699A590B5CF}"/>
          </ac:spMkLst>
        </pc:spChg>
        <pc:spChg chg="add del">
          <ac:chgData name="Bao-Luan Le" userId="dc500948-96bd-46ca-90f2-7e23a792a96b" providerId="ADAL" clId="{B7EB4F4F-5100-4140-A755-C41E3EAE9549}" dt="2024-08-25T03:20:22.561" v="131" actId="26606"/>
          <ac:spMkLst>
            <pc:docMk/>
            <pc:sldMk cId="109857222" sldId="256"/>
            <ac:spMk id="16" creationId="{40FA88D0-E295-4CF3-934C-6423EACEB025}"/>
          </ac:spMkLst>
        </pc:spChg>
        <pc:spChg chg="add del">
          <ac:chgData name="Bao-Luan Le" userId="dc500948-96bd-46ca-90f2-7e23a792a96b" providerId="ADAL" clId="{B7EB4F4F-5100-4140-A755-C41E3EAE9549}" dt="2024-08-25T03:23:44.599" v="197" actId="26606"/>
          <ac:spMkLst>
            <pc:docMk/>
            <pc:sldMk cId="109857222" sldId="256"/>
            <ac:spMk id="19" creationId="{46B9231A-B34B-4A29-A6AC-532E1EE81575}"/>
          </ac:spMkLst>
        </pc:spChg>
        <pc:spChg chg="add del">
          <ac:chgData name="Bao-Luan Le" userId="dc500948-96bd-46ca-90f2-7e23a792a96b" providerId="ADAL" clId="{B7EB4F4F-5100-4140-A755-C41E3EAE9549}" dt="2024-08-25T03:23:40.327" v="192" actId="26606"/>
          <ac:spMkLst>
            <pc:docMk/>
            <pc:sldMk cId="109857222" sldId="256"/>
            <ac:spMk id="26" creationId="{19F9BF86-FE94-4517-B97D-026C7515E589}"/>
          </ac:spMkLst>
        </pc:spChg>
        <pc:spChg chg="add del">
          <ac:chgData name="Bao-Luan Le" userId="dc500948-96bd-46ca-90f2-7e23a792a96b" providerId="ADAL" clId="{B7EB4F4F-5100-4140-A755-C41E3EAE9549}" dt="2024-08-25T03:23:40.327" v="192" actId="26606"/>
          <ac:spMkLst>
            <pc:docMk/>
            <pc:sldMk cId="109857222" sldId="256"/>
            <ac:spMk id="28" creationId="{36136311-C81B-47C5-AE0A-5641A5A59520}"/>
          </ac:spMkLst>
        </pc:spChg>
        <pc:spChg chg="add del">
          <ac:chgData name="Bao-Luan Le" userId="dc500948-96bd-46ca-90f2-7e23a792a96b" providerId="ADAL" clId="{B7EB4F4F-5100-4140-A755-C41E3EAE9549}" dt="2024-08-25T03:23:44.595" v="196" actId="26606"/>
          <ac:spMkLst>
            <pc:docMk/>
            <pc:sldMk cId="109857222" sldId="256"/>
            <ac:spMk id="32" creationId="{59A9681A-2486-4655-A876-E26402CA2EF6}"/>
          </ac:spMkLst>
        </pc:spChg>
        <pc:spChg chg="add del">
          <ac:chgData name="Bao-Luan Le" userId="dc500948-96bd-46ca-90f2-7e23a792a96b" providerId="ADAL" clId="{B7EB4F4F-5100-4140-A755-C41E3EAE9549}" dt="2024-08-25T03:23:44.595" v="196" actId="26606"/>
          <ac:spMkLst>
            <pc:docMk/>
            <pc:sldMk cId="109857222" sldId="256"/>
            <ac:spMk id="33" creationId="{C9BB6818-31C2-4340-98F8-64FF7F46A414}"/>
          </ac:spMkLst>
        </pc:spChg>
        <pc:spChg chg="add">
          <ac:chgData name="Bao-Luan Le" userId="dc500948-96bd-46ca-90f2-7e23a792a96b" providerId="ADAL" clId="{B7EB4F4F-5100-4140-A755-C41E3EAE9549}" dt="2024-08-25T03:23:44.599" v="197" actId="26606"/>
          <ac:spMkLst>
            <pc:docMk/>
            <pc:sldMk cId="109857222" sldId="256"/>
            <ac:spMk id="36" creationId="{D983080A-6551-4451-BD82-99B048897B29}"/>
          </ac:spMkLst>
        </pc:spChg>
        <pc:picChg chg="add del">
          <ac:chgData name="Bao-Luan Le" userId="dc500948-96bd-46ca-90f2-7e23a792a96b" providerId="ADAL" clId="{B7EB4F4F-5100-4140-A755-C41E3EAE9549}" dt="2024-08-25T03:20:21.093" v="129" actId="26606"/>
          <ac:picMkLst>
            <pc:docMk/>
            <pc:sldMk cId="109857222" sldId="256"/>
            <ac:picMk id="4" creationId="{ED94F48C-804C-F94E-983B-6B81C613D9CB}"/>
          </ac:picMkLst>
        </pc:picChg>
        <pc:picChg chg="add del">
          <ac:chgData name="Bao-Luan Le" userId="dc500948-96bd-46ca-90f2-7e23a792a96b" providerId="ADAL" clId="{B7EB4F4F-5100-4140-A755-C41E3EAE9549}" dt="2024-08-25T03:20:22.561" v="131" actId="26606"/>
          <ac:picMkLst>
            <pc:docMk/>
            <pc:sldMk cId="109857222" sldId="256"/>
            <ac:picMk id="17" creationId="{C057BE34-9552-9825-E654-AB671D001415}"/>
          </ac:picMkLst>
        </pc:picChg>
        <pc:picChg chg="add mod">
          <ac:chgData name="Bao-Luan Le" userId="dc500948-96bd-46ca-90f2-7e23a792a96b" providerId="ADAL" clId="{B7EB4F4F-5100-4140-A755-C41E3EAE9549}" dt="2024-08-25T03:23:44.599" v="197" actId="26606"/>
          <ac:picMkLst>
            <pc:docMk/>
            <pc:sldMk cId="109857222" sldId="256"/>
            <ac:picMk id="20" creationId="{ED94F48C-804C-F94E-983B-6B81C613D9CB}"/>
          </ac:picMkLst>
        </pc:picChg>
        <pc:cxnChg chg="add del">
          <ac:chgData name="Bao-Luan Le" userId="dc500948-96bd-46ca-90f2-7e23a792a96b" providerId="ADAL" clId="{B7EB4F4F-5100-4140-A755-C41E3EAE9549}" dt="2024-08-25T03:20:21.093" v="129" actId="26606"/>
          <ac:cxnSpMkLst>
            <pc:docMk/>
            <pc:sldMk cId="109857222" sldId="256"/>
            <ac:cxnSpMk id="11" creationId="{F0CE0765-E93C-4D37-9D5F-D464EFB10FA7}"/>
          </ac:cxnSpMkLst>
        </pc:cxnChg>
        <pc:cxnChg chg="add del">
          <ac:chgData name="Bao-Luan Le" userId="dc500948-96bd-46ca-90f2-7e23a792a96b" providerId="ADAL" clId="{B7EB4F4F-5100-4140-A755-C41E3EAE9549}" dt="2024-08-25T03:20:22.561" v="131" actId="26606"/>
          <ac:cxnSpMkLst>
            <pc:docMk/>
            <pc:sldMk cId="109857222" sldId="256"/>
            <ac:cxnSpMk id="13" creationId="{8F4E56A8-93D5-4BE3-AE61-84677331AD07}"/>
          </ac:cxnSpMkLst>
        </pc:cxnChg>
        <pc:cxnChg chg="add del">
          <ac:chgData name="Bao-Luan Le" userId="dc500948-96bd-46ca-90f2-7e23a792a96b" providerId="ADAL" clId="{B7EB4F4F-5100-4140-A755-C41E3EAE9549}" dt="2024-08-25T03:20:22.561" v="131" actId="26606"/>
          <ac:cxnSpMkLst>
            <pc:docMk/>
            <pc:sldMk cId="109857222" sldId="256"/>
            <ac:cxnSpMk id="15" creationId="{BD492A0C-1773-477B-83B5-C707CB057709}"/>
          </ac:cxnSpMkLst>
        </pc:cxnChg>
        <pc:cxnChg chg="add del">
          <ac:chgData name="Bao-Luan Le" userId="dc500948-96bd-46ca-90f2-7e23a792a96b" providerId="ADAL" clId="{B7EB4F4F-5100-4140-A755-C41E3EAE9549}" dt="2024-08-25T03:23:44.599" v="197" actId="26606"/>
          <ac:cxnSpMkLst>
            <pc:docMk/>
            <pc:sldMk cId="109857222" sldId="256"/>
            <ac:cxnSpMk id="21" creationId="{F0CE0765-E93C-4D37-9D5F-D464EFB10FA7}"/>
          </ac:cxnSpMkLst>
        </pc:cxnChg>
        <pc:cxnChg chg="add del">
          <ac:chgData name="Bao-Luan Le" userId="dc500948-96bd-46ca-90f2-7e23a792a96b" providerId="ADAL" clId="{B7EB4F4F-5100-4140-A755-C41E3EAE9549}" dt="2024-08-25T03:23:40.327" v="192" actId="26606"/>
          <ac:cxnSpMkLst>
            <pc:docMk/>
            <pc:sldMk cId="109857222" sldId="256"/>
            <ac:cxnSpMk id="30" creationId="{7CC73A33-65FF-41A9-A3B0-006753CD1028}"/>
          </ac:cxnSpMkLst>
        </pc:cxnChg>
        <pc:cxnChg chg="add del">
          <ac:chgData name="Bao-Luan Le" userId="dc500948-96bd-46ca-90f2-7e23a792a96b" providerId="ADAL" clId="{B7EB4F4F-5100-4140-A755-C41E3EAE9549}" dt="2024-08-25T03:23:44.595" v="196" actId="26606"/>
          <ac:cxnSpMkLst>
            <pc:docMk/>
            <pc:sldMk cId="109857222" sldId="256"/>
            <ac:cxnSpMk id="34" creationId="{F0CE0765-E93C-4D37-9D5F-D464EFB10FA7}"/>
          </ac:cxnSpMkLst>
        </pc:cxnChg>
        <pc:cxnChg chg="add">
          <ac:chgData name="Bao-Luan Le" userId="dc500948-96bd-46ca-90f2-7e23a792a96b" providerId="ADAL" clId="{B7EB4F4F-5100-4140-A755-C41E3EAE9549}" dt="2024-08-25T03:23:44.599" v="197" actId="26606"/>
          <ac:cxnSpMkLst>
            <pc:docMk/>
            <pc:sldMk cId="109857222" sldId="256"/>
            <ac:cxnSpMk id="37" creationId="{8A5C8BF2-C035-4BFF-8802-A39723834415}"/>
          </ac:cxnSpMkLst>
        </pc:cxnChg>
      </pc:sldChg>
      <pc:sldChg chg="addSp delSp modSp new mod setBg addAnim setClrOvrMap">
        <pc:chgData name="Bao-Luan Le" userId="dc500948-96bd-46ca-90f2-7e23a792a96b" providerId="ADAL" clId="{B7EB4F4F-5100-4140-A755-C41E3EAE9549}" dt="2024-08-25T08:03:44.081" v="715"/>
        <pc:sldMkLst>
          <pc:docMk/>
          <pc:sldMk cId="4072347808" sldId="257"/>
        </pc:sldMkLst>
        <pc:spChg chg="mod">
          <ac:chgData name="Bao-Luan Le" userId="dc500948-96bd-46ca-90f2-7e23a792a96b" providerId="ADAL" clId="{B7EB4F4F-5100-4140-A755-C41E3EAE9549}" dt="2024-08-25T07:38:58.324" v="295" actId="20577"/>
          <ac:spMkLst>
            <pc:docMk/>
            <pc:sldMk cId="4072347808" sldId="257"/>
            <ac:spMk id="2" creationId="{1DC92F0F-CEA1-D92F-F255-8A95FD0D8694}"/>
          </ac:spMkLst>
        </pc:spChg>
        <pc:spChg chg="mod">
          <ac:chgData name="Bao-Luan Le" userId="dc500948-96bd-46ca-90f2-7e23a792a96b" providerId="ADAL" clId="{B7EB4F4F-5100-4140-A755-C41E3EAE9549}" dt="2024-08-25T03:22:35.641" v="189" actId="26606"/>
          <ac:spMkLst>
            <pc:docMk/>
            <pc:sldMk cId="4072347808" sldId="257"/>
            <ac:spMk id="3" creationId="{C11E9E18-27D6-D7BD-E2BC-85897BFE7DDC}"/>
          </ac:spMkLst>
        </pc:spChg>
        <pc:spChg chg="add del">
          <ac:chgData name="Bao-Luan Le" userId="dc500948-96bd-46ca-90f2-7e23a792a96b" providerId="ADAL" clId="{B7EB4F4F-5100-4140-A755-C41E3EAE9549}" dt="2024-08-25T03:22:28.388" v="186" actId="26606"/>
          <ac:spMkLst>
            <pc:docMk/>
            <pc:sldMk cId="4072347808" sldId="257"/>
            <ac:spMk id="10" creationId="{19F9BF86-FE94-4517-B97D-026C7515E589}"/>
          </ac:spMkLst>
        </pc:spChg>
        <pc:spChg chg="add del">
          <ac:chgData name="Bao-Luan Le" userId="dc500948-96bd-46ca-90f2-7e23a792a96b" providerId="ADAL" clId="{B7EB4F4F-5100-4140-A755-C41E3EAE9549}" dt="2024-08-25T03:22:28.388" v="186" actId="26606"/>
          <ac:spMkLst>
            <pc:docMk/>
            <pc:sldMk cId="4072347808" sldId="257"/>
            <ac:spMk id="12" creationId="{36136311-C81B-47C5-AE0A-5641A5A59520}"/>
          </ac:spMkLst>
        </pc:spChg>
        <pc:spChg chg="add del">
          <ac:chgData name="Bao-Luan Le" userId="dc500948-96bd-46ca-90f2-7e23a792a96b" providerId="ADAL" clId="{B7EB4F4F-5100-4140-A755-C41E3EAE9549}" dt="2024-08-25T03:22:35.636" v="188" actId="26606"/>
          <ac:spMkLst>
            <pc:docMk/>
            <pc:sldMk cId="4072347808" sldId="257"/>
            <ac:spMk id="16" creationId="{19F9BF86-FE94-4517-B97D-026C7515E589}"/>
          </ac:spMkLst>
        </pc:spChg>
        <pc:spChg chg="add">
          <ac:chgData name="Bao-Luan Le" userId="dc500948-96bd-46ca-90f2-7e23a792a96b" providerId="ADAL" clId="{B7EB4F4F-5100-4140-A755-C41E3EAE9549}" dt="2024-08-25T03:22:35.641" v="189" actId="26606"/>
          <ac:spMkLst>
            <pc:docMk/>
            <pc:sldMk cId="4072347808" sldId="257"/>
            <ac:spMk id="19" creationId="{46B9231A-B34B-4A29-A6AC-532E1EE81575}"/>
          </ac:spMkLst>
        </pc:spChg>
        <pc:picChg chg="add mod ord">
          <ac:chgData name="Bao-Luan Le" userId="dc500948-96bd-46ca-90f2-7e23a792a96b" providerId="ADAL" clId="{B7EB4F4F-5100-4140-A755-C41E3EAE9549}" dt="2024-08-25T03:22:35.641" v="189" actId="26606"/>
          <ac:picMkLst>
            <pc:docMk/>
            <pc:sldMk cId="4072347808" sldId="257"/>
            <ac:picMk id="5" creationId="{1B7DD521-C797-06CA-81FF-6EA6A60C158E}"/>
          </ac:picMkLst>
        </pc:picChg>
        <pc:cxnChg chg="add del">
          <ac:chgData name="Bao-Luan Le" userId="dc500948-96bd-46ca-90f2-7e23a792a96b" providerId="ADAL" clId="{B7EB4F4F-5100-4140-A755-C41E3EAE9549}" dt="2024-08-25T03:22:28.388" v="186" actId="26606"/>
          <ac:cxnSpMkLst>
            <pc:docMk/>
            <pc:sldMk cId="4072347808" sldId="257"/>
            <ac:cxnSpMk id="14" creationId="{7CC73A33-65FF-41A9-A3B0-006753CD1028}"/>
          </ac:cxnSpMkLst>
        </pc:cxnChg>
        <pc:cxnChg chg="add del">
          <ac:chgData name="Bao-Luan Le" userId="dc500948-96bd-46ca-90f2-7e23a792a96b" providerId="ADAL" clId="{B7EB4F4F-5100-4140-A755-C41E3EAE9549}" dt="2024-08-25T03:22:35.636" v="188" actId="26606"/>
          <ac:cxnSpMkLst>
            <pc:docMk/>
            <pc:sldMk cId="4072347808" sldId="257"/>
            <ac:cxnSpMk id="17" creationId="{8CED01B4-40F2-4CAE-8062-1D4CE8454C35}"/>
          </ac:cxnSpMkLst>
        </pc:cxnChg>
        <pc:cxnChg chg="add">
          <ac:chgData name="Bao-Luan Le" userId="dc500948-96bd-46ca-90f2-7e23a792a96b" providerId="ADAL" clId="{B7EB4F4F-5100-4140-A755-C41E3EAE9549}" dt="2024-08-25T03:22:35.641" v="189" actId="26606"/>
          <ac:cxnSpMkLst>
            <pc:docMk/>
            <pc:sldMk cId="4072347808" sldId="257"/>
            <ac:cxnSpMk id="20" creationId="{F0CE0765-E93C-4D37-9D5F-D464EFB10FA7}"/>
          </ac:cxnSpMkLst>
        </pc:cxnChg>
      </pc:sldChg>
      <pc:sldChg chg="addSp delSp modSp new mod setBg">
        <pc:chgData name="Bao-Luan Le" userId="dc500948-96bd-46ca-90f2-7e23a792a96b" providerId="ADAL" clId="{B7EB4F4F-5100-4140-A755-C41E3EAE9549}" dt="2024-08-25T08:08:45.007" v="741"/>
        <pc:sldMkLst>
          <pc:docMk/>
          <pc:sldMk cId="4154257240" sldId="258"/>
        </pc:sldMkLst>
        <pc:spChg chg="mod">
          <ac:chgData name="Bao-Luan Le" userId="dc500948-96bd-46ca-90f2-7e23a792a96b" providerId="ADAL" clId="{B7EB4F4F-5100-4140-A755-C41E3EAE9549}" dt="2024-08-25T07:55:10.577" v="537" actId="20577"/>
          <ac:spMkLst>
            <pc:docMk/>
            <pc:sldMk cId="4154257240" sldId="258"/>
            <ac:spMk id="2" creationId="{119E0E87-D80D-AC5C-61E6-1F317CE2A260}"/>
          </ac:spMkLst>
        </pc:spChg>
        <pc:spChg chg="del mod">
          <ac:chgData name="Bao-Luan Le" userId="dc500948-96bd-46ca-90f2-7e23a792a96b" providerId="ADAL" clId="{B7EB4F4F-5100-4140-A755-C41E3EAE9549}" dt="2024-08-25T07:37:14.159" v="261" actId="21"/>
          <ac:spMkLst>
            <pc:docMk/>
            <pc:sldMk cId="4154257240" sldId="258"/>
            <ac:spMk id="3" creationId="{84A0B350-806A-B7C8-EAD5-F9B44C559B98}"/>
          </ac:spMkLst>
        </pc:spChg>
        <pc:picChg chg="add mod">
          <ac:chgData name="Bao-Luan Le" userId="dc500948-96bd-46ca-90f2-7e23a792a96b" providerId="ADAL" clId="{B7EB4F4F-5100-4140-A755-C41E3EAE9549}" dt="2024-08-25T07:37:58.752" v="268" actId="1076"/>
          <ac:picMkLst>
            <pc:docMk/>
            <pc:sldMk cId="4154257240" sldId="258"/>
            <ac:picMk id="5" creationId="{F5526717-733A-BA49-D166-313EC41653FE}"/>
          </ac:picMkLst>
        </pc:picChg>
        <pc:picChg chg="add mod">
          <ac:chgData name="Bao-Luan Le" userId="dc500948-96bd-46ca-90f2-7e23a792a96b" providerId="ADAL" clId="{B7EB4F4F-5100-4140-A755-C41E3EAE9549}" dt="2024-08-25T07:38:32.857" v="275" actId="1076"/>
          <ac:picMkLst>
            <pc:docMk/>
            <pc:sldMk cId="4154257240" sldId="258"/>
            <ac:picMk id="7" creationId="{FF467374-CF62-3E45-DBA6-989F12F21621}"/>
          </ac:picMkLst>
        </pc:picChg>
        <pc:picChg chg="add mod">
          <ac:chgData name="Bao-Luan Le" userId="dc500948-96bd-46ca-90f2-7e23a792a96b" providerId="ADAL" clId="{B7EB4F4F-5100-4140-A755-C41E3EAE9549}" dt="2024-08-25T08:08:33.610" v="740" actId="1076"/>
          <ac:picMkLst>
            <pc:docMk/>
            <pc:sldMk cId="4154257240" sldId="258"/>
            <ac:picMk id="9" creationId="{A88F880B-87BC-6ED5-DEE0-0649E42ECE42}"/>
          </ac:picMkLst>
        </pc:picChg>
        <pc:picChg chg="add del mod">
          <ac:chgData name="Bao-Luan Le" userId="dc500948-96bd-46ca-90f2-7e23a792a96b" providerId="ADAL" clId="{B7EB4F4F-5100-4140-A755-C41E3EAE9549}" dt="2024-08-25T08:08:20.009" v="735" actId="478"/>
          <ac:picMkLst>
            <pc:docMk/>
            <pc:sldMk cId="4154257240" sldId="258"/>
            <ac:picMk id="1026" creationId="{753A8693-99D5-DE00-A6A9-C8DF95619E8F}"/>
          </ac:picMkLst>
        </pc:picChg>
      </pc:sldChg>
      <pc:sldChg chg="addSp delSp modSp new mod setBg modClrScheme chgLayout">
        <pc:chgData name="Bao-Luan Le" userId="dc500948-96bd-46ca-90f2-7e23a792a96b" providerId="ADAL" clId="{B7EB4F4F-5100-4140-A755-C41E3EAE9549}" dt="2024-08-25T08:08:56.981" v="742"/>
        <pc:sldMkLst>
          <pc:docMk/>
          <pc:sldMk cId="573855101" sldId="259"/>
        </pc:sldMkLst>
        <pc:spChg chg="mod">
          <ac:chgData name="Bao-Luan Le" userId="dc500948-96bd-46ca-90f2-7e23a792a96b" providerId="ADAL" clId="{B7EB4F4F-5100-4140-A755-C41E3EAE9549}" dt="2024-08-25T08:04:57.612" v="718" actId="26606"/>
          <ac:spMkLst>
            <pc:docMk/>
            <pc:sldMk cId="573855101" sldId="259"/>
            <ac:spMk id="2" creationId="{640029BC-A3FF-9925-C76F-0475985C214A}"/>
          </ac:spMkLst>
        </pc:spChg>
        <pc:spChg chg="del">
          <ac:chgData name="Bao-Luan Le" userId="dc500948-96bd-46ca-90f2-7e23a792a96b" providerId="ADAL" clId="{B7EB4F4F-5100-4140-A755-C41E3EAE9549}" dt="2024-08-25T07:41:03.714" v="315" actId="22"/>
          <ac:spMkLst>
            <pc:docMk/>
            <pc:sldMk cId="573855101" sldId="259"/>
            <ac:spMk id="3" creationId="{EF7B2496-0031-F0EB-FB63-952F3F23213A}"/>
          </ac:spMkLst>
        </pc:spChg>
        <pc:spChg chg="add mod">
          <ac:chgData name="Bao-Luan Le" userId="dc500948-96bd-46ca-90f2-7e23a792a96b" providerId="ADAL" clId="{B7EB4F4F-5100-4140-A755-C41E3EAE9549}" dt="2024-08-25T08:04:41.609" v="716" actId="478"/>
          <ac:spMkLst>
            <pc:docMk/>
            <pc:sldMk cId="573855101" sldId="259"/>
            <ac:spMk id="7" creationId="{15DAAD95-3DAB-58D2-B82D-CB21929D024E}"/>
          </ac:spMkLst>
        </pc:spChg>
        <pc:spChg chg="add del mod">
          <ac:chgData name="Bao-Luan Le" userId="dc500948-96bd-46ca-90f2-7e23a792a96b" providerId="ADAL" clId="{B7EB4F4F-5100-4140-A755-C41E3EAE9549}" dt="2024-08-25T07:43:42.753" v="333" actId="26606"/>
          <ac:spMkLst>
            <pc:docMk/>
            <pc:sldMk cId="573855101" sldId="259"/>
            <ac:spMk id="9" creationId="{FBBCB7A9-DCF6-FF9F-BAE2-F8663A19A87F}"/>
          </ac:spMkLst>
        </pc:spChg>
        <pc:spChg chg="add del">
          <ac:chgData name="Bao-Luan Le" userId="dc500948-96bd-46ca-90f2-7e23a792a96b" providerId="ADAL" clId="{B7EB4F4F-5100-4140-A755-C41E3EAE9549}" dt="2024-08-25T07:43:42.753" v="333" actId="26606"/>
          <ac:spMkLst>
            <pc:docMk/>
            <pc:sldMk cId="573855101" sldId="259"/>
            <ac:spMk id="12" creationId="{744CAA32-F237-419C-A2DD-43C28D920D3C}"/>
          </ac:spMkLst>
        </pc:spChg>
        <pc:spChg chg="add mod">
          <ac:chgData name="Bao-Luan Le" userId="dc500948-96bd-46ca-90f2-7e23a792a96b" providerId="ADAL" clId="{B7EB4F4F-5100-4140-A755-C41E3EAE9549}" dt="2024-08-25T08:05:05.259" v="719" actId="26606"/>
          <ac:spMkLst>
            <pc:docMk/>
            <pc:sldMk cId="573855101" sldId="259"/>
            <ac:spMk id="13" creationId="{C1915344-E6B5-84A9-B931-EEBCBAAD0FAE}"/>
          </ac:spMkLst>
        </pc:spChg>
        <pc:spChg chg="add del mod">
          <ac:chgData name="Bao-Luan Le" userId="dc500948-96bd-46ca-90f2-7e23a792a96b" providerId="ADAL" clId="{B7EB4F4F-5100-4140-A755-C41E3EAE9549}" dt="2024-08-25T08:05:05.259" v="719" actId="26606"/>
          <ac:spMkLst>
            <pc:docMk/>
            <pc:sldMk cId="573855101" sldId="259"/>
            <ac:spMk id="15" creationId="{A5E047DC-19A7-7F1C-FC04-616509269759}"/>
          </ac:spMkLst>
        </pc:spChg>
        <pc:spChg chg="add mod">
          <ac:chgData name="Bao-Luan Le" userId="dc500948-96bd-46ca-90f2-7e23a792a96b" providerId="ADAL" clId="{B7EB4F4F-5100-4140-A755-C41E3EAE9549}" dt="2024-08-25T08:05:05.259" v="719" actId="26606"/>
          <ac:spMkLst>
            <pc:docMk/>
            <pc:sldMk cId="573855101" sldId="259"/>
            <ac:spMk id="16" creationId="{C1DF9C0D-DDD5-3FDE-F771-3F2F4CC24116}"/>
          </ac:spMkLst>
        </pc:spChg>
        <pc:spChg chg="add mod">
          <ac:chgData name="Bao-Luan Le" userId="dc500948-96bd-46ca-90f2-7e23a792a96b" providerId="ADAL" clId="{B7EB4F4F-5100-4140-A755-C41E3EAE9549}" dt="2024-08-25T08:05:05.259" v="719" actId="26606"/>
          <ac:spMkLst>
            <pc:docMk/>
            <pc:sldMk cId="573855101" sldId="259"/>
            <ac:spMk id="17" creationId="{1F1AD197-A2CA-5F6D-1F05-C760F066A029}"/>
          </ac:spMkLst>
        </pc:spChg>
        <pc:spChg chg="add del">
          <ac:chgData name="Bao-Luan Le" userId="dc500948-96bd-46ca-90f2-7e23a792a96b" providerId="ADAL" clId="{B7EB4F4F-5100-4140-A755-C41E3EAE9549}" dt="2024-08-25T07:43:34.234" v="328" actId="26606"/>
          <ac:spMkLst>
            <pc:docMk/>
            <pc:sldMk cId="573855101" sldId="259"/>
            <ac:spMk id="19" creationId="{744CAA32-F237-419C-A2DD-43C28D920D3C}"/>
          </ac:spMkLst>
        </pc:spChg>
        <pc:spChg chg="add">
          <ac:chgData name="Bao-Luan Le" userId="dc500948-96bd-46ca-90f2-7e23a792a96b" providerId="ADAL" clId="{B7EB4F4F-5100-4140-A755-C41E3EAE9549}" dt="2024-08-25T08:05:05.259" v="719" actId="26606"/>
          <ac:spMkLst>
            <pc:docMk/>
            <pc:sldMk cId="573855101" sldId="259"/>
            <ac:spMk id="22" creationId="{018174BC-0441-11A8-BD1C-A0A0DDB5FBDD}"/>
          </ac:spMkLst>
        </pc:spChg>
        <pc:spChg chg="add del">
          <ac:chgData name="Bao-Luan Le" userId="dc500948-96bd-46ca-90f2-7e23a792a96b" providerId="ADAL" clId="{B7EB4F4F-5100-4140-A755-C41E3EAE9549}" dt="2024-08-25T07:43:35.979" v="330" actId="26606"/>
          <ac:spMkLst>
            <pc:docMk/>
            <pc:sldMk cId="573855101" sldId="259"/>
            <ac:spMk id="25" creationId="{19F9BF86-FE94-4517-B97D-026C7515E589}"/>
          </ac:spMkLst>
        </pc:spChg>
        <pc:spChg chg="add del">
          <ac:chgData name="Bao-Luan Le" userId="dc500948-96bd-46ca-90f2-7e23a792a96b" providerId="ADAL" clId="{B7EB4F4F-5100-4140-A755-C41E3EAE9549}" dt="2024-08-25T07:43:42.738" v="332" actId="26606"/>
          <ac:spMkLst>
            <pc:docMk/>
            <pc:sldMk cId="573855101" sldId="259"/>
            <ac:spMk id="28" creationId="{19F9BF86-FE94-4517-B97D-026C7515E589}"/>
          </ac:spMkLst>
        </pc:spChg>
        <pc:spChg chg="add">
          <ac:chgData name="Bao-Luan Le" userId="dc500948-96bd-46ca-90f2-7e23a792a96b" providerId="ADAL" clId="{B7EB4F4F-5100-4140-A755-C41E3EAE9549}" dt="2024-08-25T07:43:42.753" v="333" actId="26606"/>
          <ac:spMkLst>
            <pc:docMk/>
            <pc:sldMk cId="573855101" sldId="259"/>
            <ac:spMk id="32" creationId="{19F9BF86-FE94-4517-B97D-026C7515E589}"/>
          </ac:spMkLst>
        </pc:spChg>
        <pc:picChg chg="add del mod ord">
          <ac:chgData name="Bao-Luan Le" userId="dc500948-96bd-46ca-90f2-7e23a792a96b" providerId="ADAL" clId="{B7EB4F4F-5100-4140-A755-C41E3EAE9549}" dt="2024-08-25T08:04:41.609" v="716" actId="478"/>
          <ac:picMkLst>
            <pc:docMk/>
            <pc:sldMk cId="573855101" sldId="259"/>
            <ac:picMk id="5" creationId="{5A127DD9-9F9F-A6CE-13D1-11FDE4CF2740}"/>
          </ac:picMkLst>
        </pc:picChg>
        <pc:picChg chg="add mod">
          <ac:chgData name="Bao-Luan Le" userId="dc500948-96bd-46ca-90f2-7e23a792a96b" providerId="ADAL" clId="{B7EB4F4F-5100-4140-A755-C41E3EAE9549}" dt="2024-08-25T08:05:05.259" v="719" actId="26606"/>
          <ac:picMkLst>
            <pc:docMk/>
            <pc:sldMk cId="573855101" sldId="259"/>
            <ac:picMk id="10" creationId="{2FBE9A8C-50C7-CCBC-56FB-27B58349E745}"/>
          </ac:picMkLst>
        </pc:picChg>
        <pc:cxnChg chg="add del">
          <ac:chgData name="Bao-Luan Le" userId="dc500948-96bd-46ca-90f2-7e23a792a96b" providerId="ADAL" clId="{B7EB4F4F-5100-4140-A755-C41E3EAE9549}" dt="2024-08-25T07:43:42.753" v="333" actId="26606"/>
          <ac:cxnSpMkLst>
            <pc:docMk/>
            <pc:sldMk cId="573855101" sldId="259"/>
            <ac:cxnSpMk id="14" creationId="{753FE100-D0AB-4AE2-824B-60CFA31EC6A2}"/>
          </ac:cxnSpMkLst>
        </pc:cxnChg>
        <pc:cxnChg chg="add del">
          <ac:chgData name="Bao-Luan Le" userId="dc500948-96bd-46ca-90f2-7e23a792a96b" providerId="ADAL" clId="{B7EB4F4F-5100-4140-A755-C41E3EAE9549}" dt="2024-08-25T07:43:34.234" v="328" actId="26606"/>
          <ac:cxnSpMkLst>
            <pc:docMk/>
            <pc:sldMk cId="573855101" sldId="259"/>
            <ac:cxnSpMk id="21" creationId="{753FE100-D0AB-4AE2-824B-60CFA31EC6A2}"/>
          </ac:cxnSpMkLst>
        </pc:cxnChg>
        <pc:cxnChg chg="add del">
          <ac:chgData name="Bao-Luan Le" userId="dc500948-96bd-46ca-90f2-7e23a792a96b" providerId="ADAL" clId="{B7EB4F4F-5100-4140-A755-C41E3EAE9549}" dt="2024-08-25T07:43:35.979" v="330" actId="26606"/>
          <ac:cxnSpMkLst>
            <pc:docMk/>
            <pc:sldMk cId="573855101" sldId="259"/>
            <ac:cxnSpMk id="23" creationId="{8CED01B4-40F2-4CAE-8062-1D4CE8454C35}"/>
          </ac:cxnSpMkLst>
        </pc:cxnChg>
        <pc:cxnChg chg="add del">
          <ac:chgData name="Bao-Luan Le" userId="dc500948-96bd-46ca-90f2-7e23a792a96b" providerId="ADAL" clId="{B7EB4F4F-5100-4140-A755-C41E3EAE9549}" dt="2024-08-25T07:43:35.979" v="330" actId="26606"/>
          <ac:cxnSpMkLst>
            <pc:docMk/>
            <pc:sldMk cId="573855101" sldId="259"/>
            <ac:cxnSpMk id="24" creationId="{118E06E4-607B-144B-382B-AD3D06B1EE8C}"/>
          </ac:cxnSpMkLst>
        </pc:cxnChg>
        <pc:cxnChg chg="add del">
          <ac:chgData name="Bao-Luan Le" userId="dc500948-96bd-46ca-90f2-7e23a792a96b" providerId="ADAL" clId="{B7EB4F4F-5100-4140-A755-C41E3EAE9549}" dt="2024-08-25T07:43:42.738" v="332" actId="26606"/>
          <ac:cxnSpMkLst>
            <pc:docMk/>
            <pc:sldMk cId="573855101" sldId="259"/>
            <ac:cxnSpMk id="27" creationId="{118E06E4-607B-144B-382B-AD3D06B1EE8C}"/>
          </ac:cxnSpMkLst>
        </pc:cxnChg>
        <pc:cxnChg chg="add del">
          <ac:chgData name="Bao-Luan Le" userId="dc500948-96bd-46ca-90f2-7e23a792a96b" providerId="ADAL" clId="{B7EB4F4F-5100-4140-A755-C41E3EAE9549}" dt="2024-08-25T07:43:42.738" v="332" actId="26606"/>
          <ac:cxnSpMkLst>
            <pc:docMk/>
            <pc:sldMk cId="573855101" sldId="259"/>
            <ac:cxnSpMk id="29" creationId="{426B4E86-32C4-273A-1ADF-6B44243549D7}"/>
          </ac:cxnSpMkLst>
        </pc:cxnChg>
        <pc:cxnChg chg="add">
          <ac:chgData name="Bao-Luan Le" userId="dc500948-96bd-46ca-90f2-7e23a792a96b" providerId="ADAL" clId="{B7EB4F4F-5100-4140-A755-C41E3EAE9549}" dt="2024-08-25T07:43:42.753" v="333" actId="26606"/>
          <ac:cxnSpMkLst>
            <pc:docMk/>
            <pc:sldMk cId="573855101" sldId="259"/>
            <ac:cxnSpMk id="31" creationId="{118E06E4-607B-144B-382B-AD3D06B1EE8C}"/>
          </ac:cxnSpMkLst>
        </pc:cxnChg>
        <pc:cxnChg chg="add">
          <ac:chgData name="Bao-Luan Le" userId="dc500948-96bd-46ca-90f2-7e23a792a96b" providerId="ADAL" clId="{B7EB4F4F-5100-4140-A755-C41E3EAE9549}" dt="2024-08-25T07:43:42.753" v="333" actId="26606"/>
          <ac:cxnSpMkLst>
            <pc:docMk/>
            <pc:sldMk cId="573855101" sldId="259"/>
            <ac:cxnSpMk id="33" creationId="{750527CE-FCD0-40C8-B37A-39331C2A4FDF}"/>
          </ac:cxnSpMkLst>
        </pc:cxnChg>
      </pc:sldChg>
      <pc:sldChg chg="addSp delSp modSp mod setBg delDesignElem">
        <pc:chgData name="Bao-Luan Le" userId="dc500948-96bd-46ca-90f2-7e23a792a96b" providerId="ADAL" clId="{B7EB4F4F-5100-4140-A755-C41E3EAE9549}" dt="2024-08-25T08:09:06.267" v="743"/>
        <pc:sldMkLst>
          <pc:docMk/>
          <pc:sldMk cId="2524359434" sldId="260"/>
        </pc:sldMkLst>
        <pc:spChg chg="mod">
          <ac:chgData name="Bao-Luan Le" userId="dc500948-96bd-46ca-90f2-7e23a792a96b" providerId="ADAL" clId="{B7EB4F4F-5100-4140-A755-C41E3EAE9549}" dt="2024-08-25T07:50:41.632" v="419" actId="20577"/>
          <ac:spMkLst>
            <pc:docMk/>
            <pc:sldMk cId="2524359434" sldId="260"/>
            <ac:spMk id="2" creationId="{640029BC-A3FF-9925-C76F-0475985C214A}"/>
          </ac:spMkLst>
        </pc:spChg>
        <pc:spChg chg="add del mod">
          <ac:chgData name="Bao-Luan Le" userId="dc500948-96bd-46ca-90f2-7e23a792a96b" providerId="ADAL" clId="{B7EB4F4F-5100-4140-A755-C41E3EAE9549}" dt="2024-08-25T07:45:15.668" v="342" actId="22"/>
          <ac:spMkLst>
            <pc:docMk/>
            <pc:sldMk cId="2524359434" sldId="260"/>
            <ac:spMk id="4" creationId="{48AACF0E-030D-C428-3C5F-3476F1E5A14C}"/>
          </ac:spMkLst>
        </pc:spChg>
        <pc:spChg chg="add del mod">
          <ac:chgData name="Bao-Luan Le" userId="dc500948-96bd-46ca-90f2-7e23a792a96b" providerId="ADAL" clId="{B7EB4F4F-5100-4140-A755-C41E3EAE9549}" dt="2024-08-25T07:45:52.841" v="348" actId="26606"/>
          <ac:spMkLst>
            <pc:docMk/>
            <pc:sldMk cId="2524359434" sldId="260"/>
            <ac:spMk id="9" creationId="{D03EDD50-D170-AAAF-3652-7C15638B0835}"/>
          </ac:spMkLst>
        </pc:spChg>
        <pc:spChg chg="add">
          <ac:chgData name="Bao-Luan Le" userId="dc500948-96bd-46ca-90f2-7e23a792a96b" providerId="ADAL" clId="{B7EB4F4F-5100-4140-A755-C41E3EAE9549}" dt="2024-08-25T07:45:52.841" v="348" actId="26606"/>
          <ac:spMkLst>
            <pc:docMk/>
            <pc:sldMk cId="2524359434" sldId="260"/>
            <ac:spMk id="18" creationId="{19F9BF86-FE94-4517-B97D-026C7515E589}"/>
          </ac:spMkLst>
        </pc:spChg>
        <pc:picChg chg="del">
          <ac:chgData name="Bao-Luan Le" userId="dc500948-96bd-46ca-90f2-7e23a792a96b" providerId="ADAL" clId="{B7EB4F4F-5100-4140-A755-C41E3EAE9549}" dt="2024-08-25T07:45:11.522" v="341" actId="478"/>
          <ac:picMkLst>
            <pc:docMk/>
            <pc:sldMk cId="2524359434" sldId="260"/>
            <ac:picMk id="5" creationId="{5A127DD9-9F9F-A6CE-13D1-11FDE4CF2740}"/>
          </ac:picMkLst>
        </pc:picChg>
        <pc:picChg chg="add del mod ord">
          <ac:chgData name="Bao-Luan Le" userId="dc500948-96bd-46ca-90f2-7e23a792a96b" providerId="ADAL" clId="{B7EB4F4F-5100-4140-A755-C41E3EAE9549}" dt="2024-08-25T07:45:46.015" v="346" actId="478"/>
          <ac:picMkLst>
            <pc:docMk/>
            <pc:sldMk cId="2524359434" sldId="260"/>
            <ac:picMk id="7" creationId="{3C874F20-1DE9-0E48-AB62-5DE11577763C}"/>
          </ac:picMkLst>
        </pc:picChg>
        <pc:picChg chg="add mod">
          <ac:chgData name="Bao-Luan Le" userId="dc500948-96bd-46ca-90f2-7e23a792a96b" providerId="ADAL" clId="{B7EB4F4F-5100-4140-A755-C41E3EAE9549}" dt="2024-08-25T07:45:52.841" v="348" actId="26606"/>
          <ac:picMkLst>
            <pc:docMk/>
            <pc:sldMk cId="2524359434" sldId="260"/>
            <ac:picMk id="11" creationId="{681A112C-D5D0-EE57-FE3E-C9759737F83D}"/>
          </ac:picMkLst>
        </pc:picChg>
        <pc:cxnChg chg="add">
          <ac:chgData name="Bao-Luan Le" userId="dc500948-96bd-46ca-90f2-7e23a792a96b" providerId="ADAL" clId="{B7EB4F4F-5100-4140-A755-C41E3EAE9549}" dt="2024-08-25T07:45:52.841" v="348" actId="26606"/>
          <ac:cxnSpMkLst>
            <pc:docMk/>
            <pc:sldMk cId="2524359434" sldId="260"/>
            <ac:cxnSpMk id="16" creationId="{118E06E4-607B-144B-382B-AD3D06B1EE8C}"/>
          </ac:cxnSpMkLst>
        </pc:cxnChg>
        <pc:cxnChg chg="add">
          <ac:chgData name="Bao-Luan Le" userId="dc500948-96bd-46ca-90f2-7e23a792a96b" providerId="ADAL" clId="{B7EB4F4F-5100-4140-A755-C41E3EAE9549}" dt="2024-08-25T07:45:52.841" v="348" actId="26606"/>
          <ac:cxnSpMkLst>
            <pc:docMk/>
            <pc:sldMk cId="2524359434" sldId="260"/>
            <ac:cxnSpMk id="20" creationId="{426B4E86-32C4-273A-1ADF-6B44243549D7}"/>
          </ac:cxnSpMkLst>
        </pc:cxnChg>
      </pc:sldChg>
      <pc:sldChg chg="new del">
        <pc:chgData name="Bao-Luan Le" userId="dc500948-96bd-46ca-90f2-7e23a792a96b" providerId="ADAL" clId="{B7EB4F4F-5100-4140-A755-C41E3EAE9549}" dt="2024-08-25T07:41:43.689" v="321" actId="2696"/>
        <pc:sldMkLst>
          <pc:docMk/>
          <pc:sldMk cId="2758459661" sldId="260"/>
        </pc:sldMkLst>
      </pc:sldChg>
      <pc:sldChg chg="addSp delSp modSp new del mod">
        <pc:chgData name="Bao-Luan Le" userId="dc500948-96bd-46ca-90f2-7e23a792a96b" providerId="ADAL" clId="{B7EB4F4F-5100-4140-A755-C41E3EAE9549}" dt="2024-08-25T07:44:43.025" v="339" actId="2696"/>
        <pc:sldMkLst>
          <pc:docMk/>
          <pc:sldMk cId="3908534961" sldId="260"/>
        </pc:sldMkLst>
        <pc:spChg chg="del">
          <ac:chgData name="Bao-Luan Le" userId="dc500948-96bd-46ca-90f2-7e23a792a96b" providerId="ADAL" clId="{B7EB4F4F-5100-4140-A755-C41E3EAE9549}" dt="2024-08-25T07:44:22.218" v="335" actId="22"/>
          <ac:spMkLst>
            <pc:docMk/>
            <pc:sldMk cId="3908534961" sldId="260"/>
            <ac:spMk id="3" creationId="{4E3691E9-1226-2A56-39A6-B378F1146F77}"/>
          </ac:spMkLst>
        </pc:spChg>
        <pc:spChg chg="add mod">
          <ac:chgData name="Bao-Luan Le" userId="dc500948-96bd-46ca-90f2-7e23a792a96b" providerId="ADAL" clId="{B7EB4F4F-5100-4140-A755-C41E3EAE9549}" dt="2024-08-25T07:44:31.779" v="336" actId="478"/>
          <ac:spMkLst>
            <pc:docMk/>
            <pc:sldMk cId="3908534961" sldId="260"/>
            <ac:spMk id="7" creationId="{8295C8B0-CB4C-4138-138C-192BD1D7C677}"/>
          </ac:spMkLst>
        </pc:spChg>
        <pc:picChg chg="add del mod ord">
          <ac:chgData name="Bao-Luan Le" userId="dc500948-96bd-46ca-90f2-7e23a792a96b" providerId="ADAL" clId="{B7EB4F4F-5100-4140-A755-C41E3EAE9549}" dt="2024-08-25T07:44:31.779" v="336" actId="478"/>
          <ac:picMkLst>
            <pc:docMk/>
            <pc:sldMk cId="3908534961" sldId="260"/>
            <ac:picMk id="5" creationId="{CA1083D0-6C38-F037-A928-C024637F7E5E}"/>
          </ac:picMkLst>
        </pc:picChg>
        <pc:picChg chg="add del">
          <ac:chgData name="Bao-Luan Le" userId="dc500948-96bd-46ca-90f2-7e23a792a96b" providerId="ADAL" clId="{B7EB4F4F-5100-4140-A755-C41E3EAE9549}" dt="2024-08-25T07:44:38.442" v="338" actId="478"/>
          <ac:picMkLst>
            <pc:docMk/>
            <pc:sldMk cId="3908534961" sldId="260"/>
            <ac:picMk id="9" creationId="{6DD99123-DC4F-BADB-152E-1E13EEA383DB}"/>
          </ac:picMkLst>
        </pc:picChg>
      </pc:sldChg>
      <pc:sldChg chg="addSp delSp modSp add del mod setBg delDesignElem">
        <pc:chgData name="Bao-Luan Le" userId="dc500948-96bd-46ca-90f2-7e23a792a96b" providerId="ADAL" clId="{B7EB4F4F-5100-4140-A755-C41E3EAE9549}" dt="2024-08-25T07:43:10.411" v="326" actId="2696"/>
        <pc:sldMkLst>
          <pc:docMk/>
          <pc:sldMk cId="711851972" sldId="261"/>
        </pc:sldMkLst>
        <pc:spChg chg="mod">
          <ac:chgData name="Bao-Luan Le" userId="dc500948-96bd-46ca-90f2-7e23a792a96b" providerId="ADAL" clId="{B7EB4F4F-5100-4140-A755-C41E3EAE9549}" dt="2024-08-25T07:42:48.500" v="325" actId="26606"/>
          <ac:spMkLst>
            <pc:docMk/>
            <pc:sldMk cId="711851972" sldId="261"/>
            <ac:spMk id="2" creationId="{640029BC-A3FF-9925-C76F-0475985C214A}"/>
          </ac:spMkLst>
        </pc:spChg>
        <pc:spChg chg="del">
          <ac:chgData name="Bao-Luan Le" userId="dc500948-96bd-46ca-90f2-7e23a792a96b" providerId="ADAL" clId="{B7EB4F4F-5100-4140-A755-C41E3EAE9549}" dt="2024-08-25T07:42:48.500" v="325" actId="26606"/>
          <ac:spMkLst>
            <pc:docMk/>
            <pc:sldMk cId="711851972" sldId="261"/>
            <ac:spMk id="9" creationId="{FBBCB7A9-DCF6-FF9F-BAE2-F8663A19A87F}"/>
          </ac:spMkLst>
        </pc:spChg>
        <pc:spChg chg="del">
          <ac:chgData name="Bao-Luan Le" userId="dc500948-96bd-46ca-90f2-7e23a792a96b" providerId="ADAL" clId="{B7EB4F4F-5100-4140-A755-C41E3EAE9549}" dt="2024-08-25T07:41:35.268" v="320"/>
          <ac:spMkLst>
            <pc:docMk/>
            <pc:sldMk cId="711851972" sldId="261"/>
            <ac:spMk id="12" creationId="{744CAA32-F237-419C-A2DD-43C28D920D3C}"/>
          </ac:spMkLst>
        </pc:spChg>
        <pc:spChg chg="add">
          <ac:chgData name="Bao-Luan Le" userId="dc500948-96bd-46ca-90f2-7e23a792a96b" providerId="ADAL" clId="{B7EB4F4F-5100-4140-A755-C41E3EAE9549}" dt="2024-08-25T07:42:48.500" v="325" actId="26606"/>
          <ac:spMkLst>
            <pc:docMk/>
            <pc:sldMk cId="711851972" sldId="261"/>
            <ac:spMk id="16" creationId="{19F9BF86-FE94-4517-B97D-026C7515E589}"/>
          </ac:spMkLst>
        </pc:spChg>
        <pc:picChg chg="mod modCrop">
          <ac:chgData name="Bao-Luan Le" userId="dc500948-96bd-46ca-90f2-7e23a792a96b" providerId="ADAL" clId="{B7EB4F4F-5100-4140-A755-C41E3EAE9549}" dt="2024-08-25T07:42:48.500" v="325" actId="26606"/>
          <ac:picMkLst>
            <pc:docMk/>
            <pc:sldMk cId="711851972" sldId="261"/>
            <ac:picMk id="5" creationId="{5A127DD9-9F9F-A6CE-13D1-11FDE4CF2740}"/>
          </ac:picMkLst>
        </pc:picChg>
        <pc:cxnChg chg="add">
          <ac:chgData name="Bao-Luan Le" userId="dc500948-96bd-46ca-90f2-7e23a792a96b" providerId="ADAL" clId="{B7EB4F4F-5100-4140-A755-C41E3EAE9549}" dt="2024-08-25T07:42:48.500" v="325" actId="26606"/>
          <ac:cxnSpMkLst>
            <pc:docMk/>
            <pc:sldMk cId="711851972" sldId="261"/>
            <ac:cxnSpMk id="11" creationId="{118E06E4-607B-144B-382B-AD3D06B1EE8C}"/>
          </ac:cxnSpMkLst>
        </pc:cxnChg>
        <pc:cxnChg chg="del">
          <ac:chgData name="Bao-Luan Le" userId="dc500948-96bd-46ca-90f2-7e23a792a96b" providerId="ADAL" clId="{B7EB4F4F-5100-4140-A755-C41E3EAE9549}" dt="2024-08-25T07:41:35.268" v="320"/>
          <ac:cxnSpMkLst>
            <pc:docMk/>
            <pc:sldMk cId="711851972" sldId="261"/>
            <ac:cxnSpMk id="14" creationId="{753FE100-D0AB-4AE2-824B-60CFA31EC6A2}"/>
          </ac:cxnSpMkLst>
        </pc:cxnChg>
        <pc:cxnChg chg="add">
          <ac:chgData name="Bao-Luan Le" userId="dc500948-96bd-46ca-90f2-7e23a792a96b" providerId="ADAL" clId="{B7EB4F4F-5100-4140-A755-C41E3EAE9549}" dt="2024-08-25T07:42:48.500" v="325" actId="26606"/>
          <ac:cxnSpMkLst>
            <pc:docMk/>
            <pc:sldMk cId="711851972" sldId="261"/>
            <ac:cxnSpMk id="18" creationId="{8CED01B4-40F2-4CAE-8062-1D4CE8454C35}"/>
          </ac:cxnSpMkLst>
        </pc:cxnChg>
      </pc:sldChg>
      <pc:sldChg chg="addSp delSp modSp new mod setBg modClrScheme chgLayout">
        <pc:chgData name="Bao-Luan Le" userId="dc500948-96bd-46ca-90f2-7e23a792a96b" providerId="ADAL" clId="{B7EB4F4F-5100-4140-A755-C41E3EAE9549}" dt="2024-08-25T08:09:17.378" v="744"/>
        <pc:sldMkLst>
          <pc:docMk/>
          <pc:sldMk cId="1737079893" sldId="261"/>
        </pc:sldMkLst>
        <pc:spChg chg="mod">
          <ac:chgData name="Bao-Luan Le" userId="dc500948-96bd-46ca-90f2-7e23a792a96b" providerId="ADAL" clId="{B7EB4F4F-5100-4140-A755-C41E3EAE9549}" dt="2024-08-25T08:06:38.759" v="726" actId="26606"/>
          <ac:spMkLst>
            <pc:docMk/>
            <pc:sldMk cId="1737079893" sldId="261"/>
            <ac:spMk id="2" creationId="{3E499075-FD18-4F0D-F589-9EF2E2745358}"/>
          </ac:spMkLst>
        </pc:spChg>
        <pc:spChg chg="del">
          <ac:chgData name="Bao-Luan Le" userId="dc500948-96bd-46ca-90f2-7e23a792a96b" providerId="ADAL" clId="{B7EB4F4F-5100-4140-A755-C41E3EAE9549}" dt="2024-08-25T07:47:10.538" v="361" actId="26606"/>
          <ac:spMkLst>
            <pc:docMk/>
            <pc:sldMk cId="1737079893" sldId="261"/>
            <ac:spMk id="3" creationId="{384B47DE-C1BD-0D48-ED5D-E1835C140B04}"/>
          </ac:spMkLst>
        </pc:spChg>
        <pc:spChg chg="add del mod">
          <ac:chgData name="Bao-Luan Le" userId="dc500948-96bd-46ca-90f2-7e23a792a96b" providerId="ADAL" clId="{B7EB4F4F-5100-4140-A755-C41E3EAE9549}" dt="2024-08-25T08:06:38.759" v="726" actId="26606"/>
          <ac:spMkLst>
            <pc:docMk/>
            <pc:sldMk cId="1737079893" sldId="261"/>
            <ac:spMk id="7" creationId="{4526BEB5-4F08-79F6-AF3E-EA6599E5B256}"/>
          </ac:spMkLst>
        </pc:spChg>
        <pc:spChg chg="add del mod">
          <ac:chgData name="Bao-Luan Le" userId="dc500948-96bd-46ca-90f2-7e23a792a96b" providerId="ADAL" clId="{B7EB4F4F-5100-4140-A755-C41E3EAE9549}" dt="2024-08-25T08:06:38.110" v="723" actId="26606"/>
          <ac:spMkLst>
            <pc:docMk/>
            <pc:sldMk cId="1737079893" sldId="261"/>
            <ac:spMk id="11" creationId="{78846DA2-2ABF-DD8A-D76B-F95B32302EB8}"/>
          </ac:spMkLst>
        </pc:spChg>
        <pc:spChg chg="add">
          <ac:chgData name="Bao-Luan Le" userId="dc500948-96bd-46ca-90f2-7e23a792a96b" providerId="ADAL" clId="{B7EB4F4F-5100-4140-A755-C41E3EAE9549}" dt="2024-08-25T07:47:10.538" v="361" actId="26606"/>
          <ac:spMkLst>
            <pc:docMk/>
            <pc:sldMk cId="1737079893" sldId="261"/>
            <ac:spMk id="12" creationId="{19F9BF86-FE94-4517-B97D-026C7515E589}"/>
          </ac:spMkLst>
        </pc:spChg>
        <pc:spChg chg="add del mod">
          <ac:chgData name="Bao-Luan Le" userId="dc500948-96bd-46ca-90f2-7e23a792a96b" providerId="ADAL" clId="{B7EB4F4F-5100-4140-A755-C41E3EAE9549}" dt="2024-08-25T08:06:38.110" v="723" actId="26606"/>
          <ac:spMkLst>
            <pc:docMk/>
            <pc:sldMk cId="1737079893" sldId="261"/>
            <ac:spMk id="16" creationId="{DCE3C3F6-F32E-EDCA-6219-54CBDEB39B93}"/>
          </ac:spMkLst>
        </pc:spChg>
        <pc:spChg chg="add del mod">
          <ac:chgData name="Bao-Luan Le" userId="dc500948-96bd-46ca-90f2-7e23a792a96b" providerId="ADAL" clId="{B7EB4F4F-5100-4140-A755-C41E3EAE9549}" dt="2024-08-25T08:06:38.110" v="723" actId="26606"/>
          <ac:spMkLst>
            <pc:docMk/>
            <pc:sldMk cId="1737079893" sldId="261"/>
            <ac:spMk id="18" creationId="{8CB1C006-87D1-51A7-CE06-DD9C52E7B491}"/>
          </ac:spMkLst>
        </pc:spChg>
        <pc:spChg chg="add del mod">
          <ac:chgData name="Bao-Luan Le" userId="dc500948-96bd-46ca-90f2-7e23a792a96b" providerId="ADAL" clId="{B7EB4F4F-5100-4140-A755-C41E3EAE9549}" dt="2024-08-25T08:06:38.110" v="723" actId="26606"/>
          <ac:spMkLst>
            <pc:docMk/>
            <pc:sldMk cId="1737079893" sldId="261"/>
            <ac:spMk id="20" creationId="{DC267620-6D82-1141-5FAC-84E8A1F97846}"/>
          </ac:spMkLst>
        </pc:spChg>
        <pc:spChg chg="add del mod">
          <ac:chgData name="Bao-Luan Le" userId="dc500948-96bd-46ca-90f2-7e23a792a96b" providerId="ADAL" clId="{B7EB4F4F-5100-4140-A755-C41E3EAE9549}" dt="2024-08-25T08:06:38.754" v="725" actId="26606"/>
          <ac:spMkLst>
            <pc:docMk/>
            <pc:sldMk cId="1737079893" sldId="261"/>
            <ac:spMk id="22" creationId="{00F6427C-8A38-8BFE-123B-CA8BD853734F}"/>
          </ac:spMkLst>
        </pc:spChg>
        <pc:spChg chg="add del mod">
          <ac:chgData name="Bao-Luan Le" userId="dc500948-96bd-46ca-90f2-7e23a792a96b" providerId="ADAL" clId="{B7EB4F4F-5100-4140-A755-C41E3EAE9549}" dt="2024-08-25T08:06:38.754" v="725" actId="26606"/>
          <ac:spMkLst>
            <pc:docMk/>
            <pc:sldMk cId="1737079893" sldId="261"/>
            <ac:spMk id="23" creationId="{D867422B-C982-E7F1-F2E6-B208284B3778}"/>
          </ac:spMkLst>
        </pc:spChg>
        <pc:spChg chg="add del mod">
          <ac:chgData name="Bao-Luan Le" userId="dc500948-96bd-46ca-90f2-7e23a792a96b" providerId="ADAL" clId="{B7EB4F4F-5100-4140-A755-C41E3EAE9549}" dt="2024-08-25T08:06:38.754" v="725" actId="26606"/>
          <ac:spMkLst>
            <pc:docMk/>
            <pc:sldMk cId="1737079893" sldId="261"/>
            <ac:spMk id="24" creationId="{1FAB90AD-6219-03BD-F51F-98A7E574DD29}"/>
          </ac:spMkLst>
        </pc:spChg>
        <pc:spChg chg="add del mod">
          <ac:chgData name="Bao-Luan Le" userId="dc500948-96bd-46ca-90f2-7e23a792a96b" providerId="ADAL" clId="{B7EB4F4F-5100-4140-A755-C41E3EAE9549}" dt="2024-08-25T08:06:38.754" v="725" actId="26606"/>
          <ac:spMkLst>
            <pc:docMk/>
            <pc:sldMk cId="1737079893" sldId="261"/>
            <ac:spMk id="25" creationId="{73AD8B40-D904-CCF6-C011-BAEEF0DFBCCB}"/>
          </ac:spMkLst>
        </pc:spChg>
        <pc:spChg chg="add mod">
          <ac:chgData name="Bao-Luan Le" userId="dc500948-96bd-46ca-90f2-7e23a792a96b" providerId="ADAL" clId="{B7EB4F4F-5100-4140-A755-C41E3EAE9549}" dt="2024-08-25T08:06:38.759" v="726" actId="26606"/>
          <ac:spMkLst>
            <pc:docMk/>
            <pc:sldMk cId="1737079893" sldId="261"/>
            <ac:spMk id="27" creationId="{78846DA2-2ABF-DD8A-D76B-F95B32302EB8}"/>
          </ac:spMkLst>
        </pc:spChg>
        <pc:spChg chg="add mod">
          <ac:chgData name="Bao-Luan Le" userId="dc500948-96bd-46ca-90f2-7e23a792a96b" providerId="ADAL" clId="{B7EB4F4F-5100-4140-A755-C41E3EAE9549}" dt="2024-08-25T08:06:38.759" v="726" actId="26606"/>
          <ac:spMkLst>
            <pc:docMk/>
            <pc:sldMk cId="1737079893" sldId="261"/>
            <ac:spMk id="28" creationId="{DCE3C3F6-F32E-EDCA-6219-54CBDEB39B93}"/>
          </ac:spMkLst>
        </pc:spChg>
        <pc:spChg chg="add mod">
          <ac:chgData name="Bao-Luan Le" userId="dc500948-96bd-46ca-90f2-7e23a792a96b" providerId="ADAL" clId="{B7EB4F4F-5100-4140-A755-C41E3EAE9549}" dt="2024-08-25T08:06:38.759" v="726" actId="26606"/>
          <ac:spMkLst>
            <pc:docMk/>
            <pc:sldMk cId="1737079893" sldId="261"/>
            <ac:spMk id="29" creationId="{8CB1C006-87D1-51A7-CE06-DD9C52E7B491}"/>
          </ac:spMkLst>
        </pc:spChg>
        <pc:spChg chg="add mod">
          <ac:chgData name="Bao-Luan Le" userId="dc500948-96bd-46ca-90f2-7e23a792a96b" providerId="ADAL" clId="{B7EB4F4F-5100-4140-A755-C41E3EAE9549}" dt="2024-08-25T08:06:38.759" v="726" actId="26606"/>
          <ac:spMkLst>
            <pc:docMk/>
            <pc:sldMk cId="1737079893" sldId="261"/>
            <ac:spMk id="30" creationId="{DC267620-6D82-1141-5FAC-84E8A1F97846}"/>
          </ac:spMkLst>
        </pc:spChg>
        <pc:picChg chg="add del mod">
          <ac:chgData name="Bao-Luan Le" userId="dc500948-96bd-46ca-90f2-7e23a792a96b" providerId="ADAL" clId="{B7EB4F4F-5100-4140-A755-C41E3EAE9549}" dt="2024-08-25T08:06:13.011" v="720" actId="478"/>
          <ac:picMkLst>
            <pc:docMk/>
            <pc:sldMk cId="1737079893" sldId="261"/>
            <ac:picMk id="5" creationId="{EAF2922A-5152-FCD0-3DEE-E4984CB532EF}"/>
          </ac:picMkLst>
        </pc:picChg>
        <pc:picChg chg="add mod">
          <ac:chgData name="Bao-Luan Le" userId="dc500948-96bd-46ca-90f2-7e23a792a96b" providerId="ADAL" clId="{B7EB4F4F-5100-4140-A755-C41E3EAE9549}" dt="2024-08-25T08:06:43.368" v="727" actId="27614"/>
          <ac:picMkLst>
            <pc:docMk/>
            <pc:sldMk cId="1737079893" sldId="261"/>
            <ac:picMk id="9" creationId="{C9DE81BA-1B85-2D64-C6F4-7FC93FE64180}"/>
          </ac:picMkLst>
        </pc:picChg>
        <pc:cxnChg chg="add">
          <ac:chgData name="Bao-Luan Le" userId="dc500948-96bd-46ca-90f2-7e23a792a96b" providerId="ADAL" clId="{B7EB4F4F-5100-4140-A755-C41E3EAE9549}" dt="2024-08-25T07:47:10.538" v="361" actId="26606"/>
          <ac:cxnSpMkLst>
            <pc:docMk/>
            <pc:sldMk cId="1737079893" sldId="261"/>
            <ac:cxnSpMk id="10" creationId="{118E06E4-607B-144B-382B-AD3D06B1EE8C}"/>
          </ac:cxnSpMkLst>
        </pc:cxnChg>
        <pc:cxnChg chg="add">
          <ac:chgData name="Bao-Luan Le" userId="dc500948-96bd-46ca-90f2-7e23a792a96b" providerId="ADAL" clId="{B7EB4F4F-5100-4140-A755-C41E3EAE9549}" dt="2024-08-25T07:47:10.538" v="361" actId="26606"/>
          <ac:cxnSpMkLst>
            <pc:docMk/>
            <pc:sldMk cId="1737079893" sldId="261"/>
            <ac:cxnSpMk id="14" creationId="{426B4E86-32C4-273A-1ADF-6B44243549D7}"/>
          </ac:cxnSpMkLst>
        </pc:cxnChg>
      </pc:sldChg>
      <pc:sldChg chg="addSp delSp modSp new mod setBg modClrScheme chgLayout">
        <pc:chgData name="Bao-Luan Le" userId="dc500948-96bd-46ca-90f2-7e23a792a96b" providerId="ADAL" clId="{B7EB4F4F-5100-4140-A755-C41E3EAE9549}" dt="2024-08-25T08:09:38.967" v="751"/>
        <pc:sldMkLst>
          <pc:docMk/>
          <pc:sldMk cId="3411217567" sldId="262"/>
        </pc:sldMkLst>
        <pc:spChg chg="mod">
          <ac:chgData name="Bao-Luan Le" userId="dc500948-96bd-46ca-90f2-7e23a792a96b" providerId="ADAL" clId="{B7EB4F4F-5100-4140-A755-C41E3EAE9549}" dt="2024-08-25T08:09:23.174" v="747" actId="26606"/>
          <ac:spMkLst>
            <pc:docMk/>
            <pc:sldMk cId="3411217567" sldId="262"/>
            <ac:spMk id="2" creationId="{5BC6047C-7D04-B330-7CC3-9277459061D7}"/>
          </ac:spMkLst>
        </pc:spChg>
        <pc:spChg chg="del">
          <ac:chgData name="Bao-Luan Le" userId="dc500948-96bd-46ca-90f2-7e23a792a96b" providerId="ADAL" clId="{B7EB4F4F-5100-4140-A755-C41E3EAE9549}" dt="2024-08-25T07:50:15.079" v="372" actId="26606"/>
          <ac:spMkLst>
            <pc:docMk/>
            <pc:sldMk cId="3411217567" sldId="262"/>
            <ac:spMk id="3" creationId="{201750A7-6677-1052-1D89-BDA7DF273E5E}"/>
          </ac:spMkLst>
        </pc:spChg>
        <pc:spChg chg="add del mod">
          <ac:chgData name="Bao-Luan Le" userId="dc500948-96bd-46ca-90f2-7e23a792a96b" providerId="ADAL" clId="{B7EB4F4F-5100-4140-A755-C41E3EAE9549}" dt="2024-08-25T08:09:23.170" v="746" actId="26606"/>
          <ac:spMkLst>
            <pc:docMk/>
            <pc:sldMk cId="3411217567" sldId="262"/>
            <ac:spMk id="7" creationId="{377FDA97-9522-5719-BACD-CF2790057478}"/>
          </ac:spMkLst>
        </pc:spChg>
        <pc:spChg chg="add del mod">
          <ac:chgData name="Bao-Luan Le" userId="dc500948-96bd-46ca-90f2-7e23a792a96b" providerId="ADAL" clId="{B7EB4F4F-5100-4140-A755-C41E3EAE9549}" dt="2024-08-25T08:09:23.170" v="746" actId="26606"/>
          <ac:spMkLst>
            <pc:docMk/>
            <pc:sldMk cId="3411217567" sldId="262"/>
            <ac:spMk id="8" creationId="{623B8C5E-A256-4F06-8B0E-02583BCD6E07}"/>
          </ac:spMkLst>
        </pc:spChg>
        <pc:spChg chg="add del mod">
          <ac:chgData name="Bao-Luan Le" userId="dc500948-96bd-46ca-90f2-7e23a792a96b" providerId="ADAL" clId="{B7EB4F4F-5100-4140-A755-C41E3EAE9549}" dt="2024-08-25T08:09:23.170" v="746" actId="26606"/>
          <ac:spMkLst>
            <pc:docMk/>
            <pc:sldMk cId="3411217567" sldId="262"/>
            <ac:spMk id="9" creationId="{37A0A019-8B67-A6EE-1E1E-E02D710C4763}"/>
          </ac:spMkLst>
        </pc:spChg>
        <pc:spChg chg="add">
          <ac:chgData name="Bao-Luan Le" userId="dc500948-96bd-46ca-90f2-7e23a792a96b" providerId="ADAL" clId="{B7EB4F4F-5100-4140-A755-C41E3EAE9549}" dt="2024-08-25T07:50:15.079" v="372" actId="26606"/>
          <ac:spMkLst>
            <pc:docMk/>
            <pc:sldMk cId="3411217567" sldId="262"/>
            <ac:spMk id="12" creationId="{19F9BF86-FE94-4517-B97D-026C7515E589}"/>
          </ac:spMkLst>
        </pc:spChg>
        <pc:spChg chg="add del mod">
          <ac:chgData name="Bao-Luan Le" userId="dc500948-96bd-46ca-90f2-7e23a792a96b" providerId="ADAL" clId="{B7EB4F4F-5100-4140-A755-C41E3EAE9549}" dt="2024-08-25T08:09:23.170" v="746" actId="26606"/>
          <ac:spMkLst>
            <pc:docMk/>
            <pc:sldMk cId="3411217567" sldId="262"/>
            <ac:spMk id="16" creationId="{4C48B1E7-52C7-E32B-18AF-1D0A613B4849}"/>
          </ac:spMkLst>
        </pc:spChg>
        <pc:spChg chg="add mod">
          <ac:chgData name="Bao-Luan Le" userId="dc500948-96bd-46ca-90f2-7e23a792a96b" providerId="ADAL" clId="{B7EB4F4F-5100-4140-A755-C41E3EAE9549}" dt="2024-08-25T08:09:23.174" v="747" actId="26606"/>
          <ac:spMkLst>
            <pc:docMk/>
            <pc:sldMk cId="3411217567" sldId="262"/>
            <ac:spMk id="18" creationId="{B392D660-5B4F-A8C9-6676-7EC0A823B8B7}"/>
          </ac:spMkLst>
        </pc:spChg>
        <pc:spChg chg="add mod">
          <ac:chgData name="Bao-Luan Le" userId="dc500948-96bd-46ca-90f2-7e23a792a96b" providerId="ADAL" clId="{B7EB4F4F-5100-4140-A755-C41E3EAE9549}" dt="2024-08-25T08:09:23.174" v="747" actId="26606"/>
          <ac:spMkLst>
            <pc:docMk/>
            <pc:sldMk cId="3411217567" sldId="262"/>
            <ac:spMk id="19" creationId="{BC7220AA-ECE5-22EA-E1BE-2AB3C13EED23}"/>
          </ac:spMkLst>
        </pc:spChg>
        <pc:spChg chg="add mod">
          <ac:chgData name="Bao-Luan Le" userId="dc500948-96bd-46ca-90f2-7e23a792a96b" providerId="ADAL" clId="{B7EB4F4F-5100-4140-A755-C41E3EAE9549}" dt="2024-08-25T08:09:23.174" v="747" actId="26606"/>
          <ac:spMkLst>
            <pc:docMk/>
            <pc:sldMk cId="3411217567" sldId="262"/>
            <ac:spMk id="20" creationId="{7462FA14-BE66-62B3-A09E-C8D350650A6E}"/>
          </ac:spMkLst>
        </pc:spChg>
        <pc:spChg chg="add mod">
          <ac:chgData name="Bao-Luan Le" userId="dc500948-96bd-46ca-90f2-7e23a792a96b" providerId="ADAL" clId="{B7EB4F4F-5100-4140-A755-C41E3EAE9549}" dt="2024-08-25T08:09:23.174" v="747" actId="26606"/>
          <ac:spMkLst>
            <pc:docMk/>
            <pc:sldMk cId="3411217567" sldId="262"/>
            <ac:spMk id="21" creationId="{EF8ABC05-74FD-7135-8579-A116E622182A}"/>
          </ac:spMkLst>
        </pc:spChg>
        <pc:picChg chg="add mod">
          <ac:chgData name="Bao-Luan Le" userId="dc500948-96bd-46ca-90f2-7e23a792a96b" providerId="ADAL" clId="{B7EB4F4F-5100-4140-A755-C41E3EAE9549}" dt="2024-08-25T08:09:23.174" v="747" actId="26606"/>
          <ac:picMkLst>
            <pc:docMk/>
            <pc:sldMk cId="3411217567" sldId="262"/>
            <ac:picMk id="5" creationId="{D732243D-AC38-49BB-A6CA-4DA74C5C9D82}"/>
          </ac:picMkLst>
        </pc:picChg>
        <pc:cxnChg chg="add">
          <ac:chgData name="Bao-Luan Le" userId="dc500948-96bd-46ca-90f2-7e23a792a96b" providerId="ADAL" clId="{B7EB4F4F-5100-4140-A755-C41E3EAE9549}" dt="2024-08-25T07:50:15.079" v="372" actId="26606"/>
          <ac:cxnSpMkLst>
            <pc:docMk/>
            <pc:sldMk cId="3411217567" sldId="262"/>
            <ac:cxnSpMk id="10" creationId="{118E06E4-607B-144B-382B-AD3D06B1EE8C}"/>
          </ac:cxnSpMkLst>
        </pc:cxnChg>
        <pc:cxnChg chg="add">
          <ac:chgData name="Bao-Luan Le" userId="dc500948-96bd-46ca-90f2-7e23a792a96b" providerId="ADAL" clId="{B7EB4F4F-5100-4140-A755-C41E3EAE9549}" dt="2024-08-25T07:50:15.079" v="372" actId="26606"/>
          <ac:cxnSpMkLst>
            <pc:docMk/>
            <pc:sldMk cId="3411217567" sldId="262"/>
            <ac:cxnSpMk id="14" creationId="{8CED01B4-40F2-4CAE-8062-1D4CE8454C35}"/>
          </ac:cxnSpMkLst>
        </pc:cxnChg>
      </pc:sldChg>
      <pc:sldChg chg="addSp delSp modSp new mod setBg modClrScheme chgLayout">
        <pc:chgData name="Bao-Luan Le" userId="dc500948-96bd-46ca-90f2-7e23a792a96b" providerId="ADAL" clId="{B7EB4F4F-5100-4140-A755-C41E3EAE9549}" dt="2024-08-25T08:09:43.026" v="752"/>
        <pc:sldMkLst>
          <pc:docMk/>
          <pc:sldMk cId="1979390369" sldId="263"/>
        </pc:sldMkLst>
        <pc:spChg chg="mod">
          <ac:chgData name="Bao-Luan Le" userId="dc500948-96bd-46ca-90f2-7e23a792a96b" providerId="ADAL" clId="{B7EB4F4F-5100-4140-A755-C41E3EAE9549}" dt="2024-08-25T08:09:29.641" v="750" actId="26606"/>
          <ac:spMkLst>
            <pc:docMk/>
            <pc:sldMk cId="1979390369" sldId="263"/>
            <ac:spMk id="2" creationId="{EB11B712-ED30-006E-E2E3-74DA850A75AE}"/>
          </ac:spMkLst>
        </pc:spChg>
        <pc:spChg chg="add del">
          <ac:chgData name="Bao-Luan Le" userId="dc500948-96bd-46ca-90f2-7e23a792a96b" providerId="ADAL" clId="{B7EB4F4F-5100-4140-A755-C41E3EAE9549}" dt="2024-08-25T07:54:21.719" v="532" actId="26606"/>
          <ac:spMkLst>
            <pc:docMk/>
            <pc:sldMk cId="1979390369" sldId="263"/>
            <ac:spMk id="3" creationId="{229E08D9-649E-345A-3058-8D0ACE663B70}"/>
          </ac:spMkLst>
        </pc:spChg>
        <pc:spChg chg="add del">
          <ac:chgData name="Bao-Luan Le" userId="dc500948-96bd-46ca-90f2-7e23a792a96b" providerId="ADAL" clId="{B7EB4F4F-5100-4140-A755-C41E3EAE9549}" dt="2024-08-25T07:54:20.888" v="529" actId="26606"/>
          <ac:spMkLst>
            <pc:docMk/>
            <pc:sldMk cId="1979390369" sldId="263"/>
            <ac:spMk id="8" creationId="{19F9BF86-FE94-4517-B97D-026C7515E589}"/>
          </ac:spMkLst>
        </pc:spChg>
        <pc:spChg chg="add del">
          <ac:chgData name="Bao-Luan Le" userId="dc500948-96bd-46ca-90f2-7e23a792a96b" providerId="ADAL" clId="{B7EB4F4F-5100-4140-A755-C41E3EAE9549}" dt="2024-08-25T07:53:55.460" v="527" actId="26606"/>
          <ac:spMkLst>
            <pc:docMk/>
            <pc:sldMk cId="1979390369" sldId="263"/>
            <ac:spMk id="12" creationId="{19F9BF86-FE94-4517-B97D-026C7515E589}"/>
          </ac:spMkLst>
        </pc:spChg>
        <pc:spChg chg="add del">
          <ac:chgData name="Bao-Luan Le" userId="dc500948-96bd-46ca-90f2-7e23a792a96b" providerId="ADAL" clId="{B7EB4F4F-5100-4140-A755-C41E3EAE9549}" dt="2024-08-25T07:54:21.714" v="531" actId="26606"/>
          <ac:spMkLst>
            <pc:docMk/>
            <pc:sldMk cId="1979390369" sldId="263"/>
            <ac:spMk id="13" creationId="{19F9BF86-FE94-4517-B97D-026C7515E589}"/>
          </ac:spMkLst>
        </pc:spChg>
        <pc:spChg chg="add del mod">
          <ac:chgData name="Bao-Luan Le" userId="dc500948-96bd-46ca-90f2-7e23a792a96b" providerId="ADAL" clId="{B7EB4F4F-5100-4140-A755-C41E3EAE9549}" dt="2024-08-25T08:09:29.638" v="749" actId="26606"/>
          <ac:spMkLst>
            <pc:docMk/>
            <pc:sldMk cId="1979390369" sldId="263"/>
            <ac:spMk id="16" creationId="{60033E00-AE4E-65DC-EB32-B9349AB3DB1D}"/>
          </ac:spMkLst>
        </pc:spChg>
        <pc:spChg chg="add">
          <ac:chgData name="Bao-Luan Le" userId="dc500948-96bd-46ca-90f2-7e23a792a96b" providerId="ADAL" clId="{B7EB4F4F-5100-4140-A755-C41E3EAE9549}" dt="2024-08-25T07:54:21.719" v="532" actId="26606"/>
          <ac:spMkLst>
            <pc:docMk/>
            <pc:sldMk cId="1979390369" sldId="263"/>
            <ac:spMk id="18" creationId="{19F9BF86-FE94-4517-B97D-026C7515E589}"/>
          </ac:spMkLst>
        </pc:spChg>
        <pc:spChg chg="add del mod">
          <ac:chgData name="Bao-Luan Le" userId="dc500948-96bd-46ca-90f2-7e23a792a96b" providerId="ADAL" clId="{B7EB4F4F-5100-4140-A755-C41E3EAE9549}" dt="2024-08-25T08:09:29.638" v="749" actId="26606"/>
          <ac:spMkLst>
            <pc:docMk/>
            <pc:sldMk cId="1979390369" sldId="263"/>
            <ac:spMk id="20" creationId="{6A4C53CD-BFC4-A7BD-C1C7-FCC39994D88A}"/>
          </ac:spMkLst>
        </pc:spChg>
        <pc:spChg chg="add del mod">
          <ac:chgData name="Bao-Luan Le" userId="dc500948-96bd-46ca-90f2-7e23a792a96b" providerId="ADAL" clId="{B7EB4F4F-5100-4140-A755-C41E3EAE9549}" dt="2024-08-25T08:09:29.638" v="749" actId="26606"/>
          <ac:spMkLst>
            <pc:docMk/>
            <pc:sldMk cId="1979390369" sldId="263"/>
            <ac:spMk id="21" creationId="{13BCDE46-38EF-6B96-3146-3F88DF8E18B0}"/>
          </ac:spMkLst>
        </pc:spChg>
        <pc:spChg chg="add del mod">
          <ac:chgData name="Bao-Luan Le" userId="dc500948-96bd-46ca-90f2-7e23a792a96b" providerId="ADAL" clId="{B7EB4F4F-5100-4140-A755-C41E3EAE9549}" dt="2024-08-25T08:09:29.638" v="749" actId="26606"/>
          <ac:spMkLst>
            <pc:docMk/>
            <pc:sldMk cId="1979390369" sldId="263"/>
            <ac:spMk id="22" creationId="{713B2C87-7936-A6AE-63F2-E0608CAD5BE7}"/>
          </ac:spMkLst>
        </pc:spChg>
        <pc:spChg chg="add mod">
          <ac:chgData name="Bao-Luan Le" userId="dc500948-96bd-46ca-90f2-7e23a792a96b" providerId="ADAL" clId="{B7EB4F4F-5100-4140-A755-C41E3EAE9549}" dt="2024-08-25T08:09:29.641" v="750" actId="26606"/>
          <ac:spMkLst>
            <pc:docMk/>
            <pc:sldMk cId="1979390369" sldId="263"/>
            <ac:spMk id="24" creationId="{5CF42DA0-A89D-640D-77C0-CC20C3DDBE9D}"/>
          </ac:spMkLst>
        </pc:spChg>
        <pc:spChg chg="add mod">
          <ac:chgData name="Bao-Luan Le" userId="dc500948-96bd-46ca-90f2-7e23a792a96b" providerId="ADAL" clId="{B7EB4F4F-5100-4140-A755-C41E3EAE9549}" dt="2024-08-25T08:09:29.641" v="750" actId="26606"/>
          <ac:spMkLst>
            <pc:docMk/>
            <pc:sldMk cId="1979390369" sldId="263"/>
            <ac:spMk id="25" creationId="{1C434E0C-F872-B78E-6DD6-54397AB74038}"/>
          </ac:spMkLst>
        </pc:spChg>
        <pc:spChg chg="add mod">
          <ac:chgData name="Bao-Luan Le" userId="dc500948-96bd-46ca-90f2-7e23a792a96b" providerId="ADAL" clId="{B7EB4F4F-5100-4140-A755-C41E3EAE9549}" dt="2024-08-25T08:09:29.641" v="750" actId="26606"/>
          <ac:spMkLst>
            <pc:docMk/>
            <pc:sldMk cId="1979390369" sldId="263"/>
            <ac:spMk id="26" creationId="{23DB9E64-70BF-443D-D9F3-417415C37C76}"/>
          </ac:spMkLst>
        </pc:spChg>
        <pc:spChg chg="add mod">
          <ac:chgData name="Bao-Luan Le" userId="dc500948-96bd-46ca-90f2-7e23a792a96b" providerId="ADAL" clId="{B7EB4F4F-5100-4140-A755-C41E3EAE9549}" dt="2024-08-25T08:09:29.641" v="750" actId="26606"/>
          <ac:spMkLst>
            <pc:docMk/>
            <pc:sldMk cId="1979390369" sldId="263"/>
            <ac:spMk id="27" creationId="{06DFFB3F-8DF8-F4FE-524B-8E0F47F78B15}"/>
          </ac:spMkLst>
        </pc:spChg>
        <pc:picChg chg="add mod">
          <ac:chgData name="Bao-Luan Le" userId="dc500948-96bd-46ca-90f2-7e23a792a96b" providerId="ADAL" clId="{B7EB4F4F-5100-4140-A755-C41E3EAE9549}" dt="2024-08-25T08:09:29.641" v="750" actId="26606"/>
          <ac:picMkLst>
            <pc:docMk/>
            <pc:sldMk cId="1979390369" sldId="263"/>
            <ac:picMk id="5" creationId="{02240E13-FB46-D085-793F-71F869A95D63}"/>
          </ac:picMkLst>
        </pc:picChg>
        <pc:cxnChg chg="add del">
          <ac:chgData name="Bao-Luan Le" userId="dc500948-96bd-46ca-90f2-7e23a792a96b" providerId="ADAL" clId="{B7EB4F4F-5100-4140-A755-C41E3EAE9549}" dt="2024-08-25T07:54:20.888" v="529" actId="26606"/>
          <ac:cxnSpMkLst>
            <pc:docMk/>
            <pc:sldMk cId="1979390369" sldId="263"/>
            <ac:cxnSpMk id="7" creationId="{118E06E4-607B-144B-382B-AD3D06B1EE8C}"/>
          </ac:cxnSpMkLst>
        </pc:cxnChg>
        <pc:cxnChg chg="add del">
          <ac:chgData name="Bao-Luan Le" userId="dc500948-96bd-46ca-90f2-7e23a792a96b" providerId="ADAL" clId="{B7EB4F4F-5100-4140-A755-C41E3EAE9549}" dt="2024-08-25T07:54:20.888" v="529" actId="26606"/>
          <ac:cxnSpMkLst>
            <pc:docMk/>
            <pc:sldMk cId="1979390369" sldId="263"/>
            <ac:cxnSpMk id="9" creationId="{59D7B6BE-A4E0-4483-BEC5-493AC3E5D2AD}"/>
          </ac:cxnSpMkLst>
        </pc:cxnChg>
        <pc:cxnChg chg="add del">
          <ac:chgData name="Bao-Luan Le" userId="dc500948-96bd-46ca-90f2-7e23a792a96b" providerId="ADAL" clId="{B7EB4F4F-5100-4140-A755-C41E3EAE9549}" dt="2024-08-25T07:53:55.460" v="527" actId="26606"/>
          <ac:cxnSpMkLst>
            <pc:docMk/>
            <pc:sldMk cId="1979390369" sldId="263"/>
            <ac:cxnSpMk id="10" creationId="{118E06E4-607B-144B-382B-AD3D06B1EE8C}"/>
          </ac:cxnSpMkLst>
        </pc:cxnChg>
        <pc:cxnChg chg="add del">
          <ac:chgData name="Bao-Luan Le" userId="dc500948-96bd-46ca-90f2-7e23a792a96b" providerId="ADAL" clId="{B7EB4F4F-5100-4140-A755-C41E3EAE9549}" dt="2024-08-25T07:54:21.714" v="531" actId="26606"/>
          <ac:cxnSpMkLst>
            <pc:docMk/>
            <pc:sldMk cId="1979390369" sldId="263"/>
            <ac:cxnSpMk id="11" creationId="{118E06E4-607B-144B-382B-AD3D06B1EE8C}"/>
          </ac:cxnSpMkLst>
        </pc:cxnChg>
        <pc:cxnChg chg="add del">
          <ac:chgData name="Bao-Luan Le" userId="dc500948-96bd-46ca-90f2-7e23a792a96b" providerId="ADAL" clId="{B7EB4F4F-5100-4140-A755-C41E3EAE9549}" dt="2024-08-25T07:53:55.460" v="527" actId="26606"/>
          <ac:cxnSpMkLst>
            <pc:docMk/>
            <pc:sldMk cId="1979390369" sldId="263"/>
            <ac:cxnSpMk id="14" creationId="{426B4E86-32C4-273A-1ADF-6B44243549D7}"/>
          </ac:cxnSpMkLst>
        </pc:cxnChg>
        <pc:cxnChg chg="add del">
          <ac:chgData name="Bao-Luan Le" userId="dc500948-96bd-46ca-90f2-7e23a792a96b" providerId="ADAL" clId="{B7EB4F4F-5100-4140-A755-C41E3EAE9549}" dt="2024-08-25T07:54:21.714" v="531" actId="26606"/>
          <ac:cxnSpMkLst>
            <pc:docMk/>
            <pc:sldMk cId="1979390369" sldId="263"/>
            <ac:cxnSpMk id="15" creationId="{94AC3912-9445-326E-F355-EA4A288013DB}"/>
          </ac:cxnSpMkLst>
        </pc:cxnChg>
        <pc:cxnChg chg="add">
          <ac:chgData name="Bao-Luan Le" userId="dc500948-96bd-46ca-90f2-7e23a792a96b" providerId="ADAL" clId="{B7EB4F4F-5100-4140-A755-C41E3EAE9549}" dt="2024-08-25T07:54:21.719" v="532" actId="26606"/>
          <ac:cxnSpMkLst>
            <pc:docMk/>
            <pc:sldMk cId="1979390369" sldId="263"/>
            <ac:cxnSpMk id="17" creationId="{118E06E4-607B-144B-382B-AD3D06B1EE8C}"/>
          </ac:cxnSpMkLst>
        </pc:cxnChg>
        <pc:cxnChg chg="add">
          <ac:chgData name="Bao-Luan Le" userId="dc500948-96bd-46ca-90f2-7e23a792a96b" providerId="ADAL" clId="{B7EB4F4F-5100-4140-A755-C41E3EAE9549}" dt="2024-08-25T07:54:21.719" v="532" actId="26606"/>
          <ac:cxnSpMkLst>
            <pc:docMk/>
            <pc:sldMk cId="1979390369" sldId="263"/>
            <ac:cxnSpMk id="19" creationId="{59D7B6BE-A4E0-4483-BEC5-493AC3E5D2AD}"/>
          </ac:cxnSpMkLst>
        </pc:cxnChg>
      </pc:sldChg>
      <pc:sldChg chg="addSp delSp modSp new mod setBg">
        <pc:chgData name="Bao-Luan Le" userId="dc500948-96bd-46ca-90f2-7e23a792a96b" providerId="ADAL" clId="{B7EB4F4F-5100-4140-A755-C41E3EAE9549}" dt="2024-08-25T08:07:41.479" v="734" actId="1076"/>
        <pc:sldMkLst>
          <pc:docMk/>
          <pc:sldMk cId="1287299485" sldId="264"/>
        </pc:sldMkLst>
        <pc:spChg chg="mod">
          <ac:chgData name="Bao-Luan Le" userId="dc500948-96bd-46ca-90f2-7e23a792a96b" providerId="ADAL" clId="{B7EB4F4F-5100-4140-A755-C41E3EAE9549}" dt="2024-08-25T07:57:00.832" v="582" actId="26606"/>
          <ac:spMkLst>
            <pc:docMk/>
            <pc:sldMk cId="1287299485" sldId="264"/>
            <ac:spMk id="2" creationId="{9E51F858-8A93-EB72-B41D-68F442FC3C27}"/>
          </ac:spMkLst>
        </pc:spChg>
        <pc:spChg chg="del mod">
          <ac:chgData name="Bao-Luan Le" userId="dc500948-96bd-46ca-90f2-7e23a792a96b" providerId="ADAL" clId="{B7EB4F4F-5100-4140-A755-C41E3EAE9549}" dt="2024-08-25T07:59:54.313" v="704" actId="26606"/>
          <ac:spMkLst>
            <pc:docMk/>
            <pc:sldMk cId="1287299485" sldId="264"/>
            <ac:spMk id="3" creationId="{D944B2A6-CC7B-0D7C-0468-AB4499351F65}"/>
          </ac:spMkLst>
        </pc:spChg>
        <pc:spChg chg="add del">
          <ac:chgData name="Bao-Luan Le" userId="dc500948-96bd-46ca-90f2-7e23a792a96b" providerId="ADAL" clId="{B7EB4F4F-5100-4140-A755-C41E3EAE9549}" dt="2024-08-25T07:57:21.974" v="585" actId="26606"/>
          <ac:spMkLst>
            <pc:docMk/>
            <pc:sldMk cId="1287299485" sldId="264"/>
            <ac:spMk id="2055" creationId="{DBDA151C-5770-45E4-AAFF-59E7F403866D}"/>
          </ac:spMkLst>
        </pc:spChg>
        <pc:spChg chg="add">
          <ac:chgData name="Bao-Luan Le" userId="dc500948-96bd-46ca-90f2-7e23a792a96b" providerId="ADAL" clId="{B7EB4F4F-5100-4140-A755-C41E3EAE9549}" dt="2024-08-25T07:57:21.974" v="585" actId="26606"/>
          <ac:spMkLst>
            <pc:docMk/>
            <pc:sldMk cId="1287299485" sldId="264"/>
            <ac:spMk id="2062" creationId="{DBDA151C-5770-45E4-AAFF-59E7F403866D}"/>
          </ac:spMkLst>
        </pc:spChg>
        <pc:graphicFrameChg chg="add">
          <ac:chgData name="Bao-Luan Le" userId="dc500948-96bd-46ca-90f2-7e23a792a96b" providerId="ADAL" clId="{B7EB4F4F-5100-4140-A755-C41E3EAE9549}" dt="2024-08-25T07:59:54.313" v="704" actId="26606"/>
          <ac:graphicFrameMkLst>
            <pc:docMk/>
            <pc:sldMk cId="1287299485" sldId="264"/>
            <ac:graphicFrameMk id="2066" creationId="{DF811E27-6BAE-56A7-6B15-34E190A5F140}"/>
          </ac:graphicFrameMkLst>
        </pc:graphicFrameChg>
        <pc:picChg chg="add del mod">
          <ac:chgData name="Bao-Luan Le" userId="dc500948-96bd-46ca-90f2-7e23a792a96b" providerId="ADAL" clId="{B7EB4F4F-5100-4140-A755-C41E3EAE9549}" dt="2024-08-25T08:07:25.751" v="730" actId="478"/>
          <ac:picMkLst>
            <pc:docMk/>
            <pc:sldMk cId="1287299485" sldId="264"/>
            <ac:picMk id="5" creationId="{D82080F7-7350-7EF0-B6E9-F326027FEC22}"/>
          </ac:picMkLst>
        </pc:picChg>
        <pc:picChg chg="add mod">
          <ac:chgData name="Bao-Luan Le" userId="dc500948-96bd-46ca-90f2-7e23a792a96b" providerId="ADAL" clId="{B7EB4F4F-5100-4140-A755-C41E3EAE9549}" dt="2024-08-25T08:07:41.479" v="734" actId="1076"/>
          <ac:picMkLst>
            <pc:docMk/>
            <pc:sldMk cId="1287299485" sldId="264"/>
            <ac:picMk id="7" creationId="{32BE71D1-8533-E36B-3FA2-B08C2B3ED673}"/>
          </ac:picMkLst>
        </pc:picChg>
        <pc:picChg chg="add del mod">
          <ac:chgData name="Bao-Luan Le" userId="dc500948-96bd-46ca-90f2-7e23a792a96b" providerId="ADAL" clId="{B7EB4F4F-5100-4140-A755-C41E3EAE9549}" dt="2024-08-25T07:57:07.773" v="583" actId="478"/>
          <ac:picMkLst>
            <pc:docMk/>
            <pc:sldMk cId="1287299485" sldId="264"/>
            <ac:picMk id="2050" creationId="{A717EC9B-661A-00D2-663C-3BB6DB6DF8F9}"/>
          </ac:picMkLst>
        </pc:picChg>
        <pc:cxnChg chg="add del">
          <ac:chgData name="Bao-Luan Le" userId="dc500948-96bd-46ca-90f2-7e23a792a96b" providerId="ADAL" clId="{B7EB4F4F-5100-4140-A755-C41E3EAE9549}" dt="2024-08-25T07:57:21.974" v="585" actId="26606"/>
          <ac:cxnSpMkLst>
            <pc:docMk/>
            <pc:sldMk cId="1287299485" sldId="264"/>
            <ac:cxnSpMk id="2057" creationId="{B209265E-E0D7-493B-97CE-2263D50C3F0A}"/>
          </ac:cxnSpMkLst>
        </pc:cxnChg>
        <pc:cxnChg chg="add">
          <ac:chgData name="Bao-Luan Le" userId="dc500948-96bd-46ca-90f2-7e23a792a96b" providerId="ADAL" clId="{B7EB4F4F-5100-4140-A755-C41E3EAE9549}" dt="2024-08-25T07:57:21.974" v="585" actId="26606"/>
          <ac:cxnSpMkLst>
            <pc:docMk/>
            <pc:sldMk cId="1287299485" sldId="264"/>
            <ac:cxnSpMk id="2064" creationId="{B209265E-E0D7-493B-97CE-2263D50C3F0A}"/>
          </ac:cxnSpMkLst>
        </pc:cxnChg>
      </pc:sldChg>
      <pc:sldChg chg="modSp mod">
        <pc:chgData name="Bao-Luan Le" userId="dc500948-96bd-46ca-90f2-7e23a792a96b" providerId="ADAL" clId="{B7EB4F4F-5100-4140-A755-C41E3EAE9549}" dt="2024-08-27T13:18:23.214" v="758" actId="20577"/>
        <pc:sldMkLst>
          <pc:docMk/>
          <pc:sldMk cId="2324024117" sldId="265"/>
        </pc:sldMkLst>
        <pc:spChg chg="mod">
          <ac:chgData name="Bao-Luan Le" userId="dc500948-96bd-46ca-90f2-7e23a792a96b" providerId="ADAL" clId="{B7EB4F4F-5100-4140-A755-C41E3EAE9549}" dt="2024-08-27T13:18:23.214" v="758" actId="20577"/>
          <ac:spMkLst>
            <pc:docMk/>
            <pc:sldMk cId="2324024117" sldId="265"/>
            <ac:spMk id="8" creationId="{30BAC225-ECA4-CCBC-0A9D-BCF217E2B747}"/>
          </ac:spMkLst>
        </pc:spChg>
      </pc:sldChg>
      <pc:sldMasterChg chg="add del addSldLayout delSldLayout">
        <pc:chgData name="Bao-Luan Le" userId="dc500948-96bd-46ca-90f2-7e23a792a96b" providerId="ADAL" clId="{B7EB4F4F-5100-4140-A755-C41E3EAE9549}" dt="2024-08-25T03:20:22.593" v="132" actId="26606"/>
        <pc:sldMasterMkLst>
          <pc:docMk/>
          <pc:sldMasterMk cId="1018568151" sldId="2147483672"/>
        </pc:sldMasterMkLst>
        <pc:sldLayoutChg chg="add del">
          <pc:chgData name="Bao-Luan Le" userId="dc500948-96bd-46ca-90f2-7e23a792a96b" providerId="ADAL" clId="{B7EB4F4F-5100-4140-A755-C41E3EAE9549}" dt="2024-08-25T03:20:22.593" v="132" actId="26606"/>
          <pc:sldLayoutMkLst>
            <pc:docMk/>
            <pc:sldMasterMk cId="1018568151" sldId="2147483672"/>
            <pc:sldLayoutMk cId="4058049785" sldId="2147483673"/>
          </pc:sldLayoutMkLst>
        </pc:sldLayoutChg>
        <pc:sldLayoutChg chg="add del">
          <pc:chgData name="Bao-Luan Le" userId="dc500948-96bd-46ca-90f2-7e23a792a96b" providerId="ADAL" clId="{B7EB4F4F-5100-4140-A755-C41E3EAE9549}" dt="2024-08-25T03:20:22.593" v="132" actId="26606"/>
          <pc:sldLayoutMkLst>
            <pc:docMk/>
            <pc:sldMasterMk cId="1018568151" sldId="2147483672"/>
            <pc:sldLayoutMk cId="3894681644" sldId="2147483674"/>
          </pc:sldLayoutMkLst>
        </pc:sldLayoutChg>
        <pc:sldLayoutChg chg="add del">
          <pc:chgData name="Bao-Luan Le" userId="dc500948-96bd-46ca-90f2-7e23a792a96b" providerId="ADAL" clId="{B7EB4F4F-5100-4140-A755-C41E3EAE9549}" dt="2024-08-25T03:20:22.593" v="132" actId="26606"/>
          <pc:sldLayoutMkLst>
            <pc:docMk/>
            <pc:sldMasterMk cId="1018568151" sldId="2147483672"/>
            <pc:sldLayoutMk cId="922853177" sldId="2147483675"/>
          </pc:sldLayoutMkLst>
        </pc:sldLayoutChg>
        <pc:sldLayoutChg chg="add del">
          <pc:chgData name="Bao-Luan Le" userId="dc500948-96bd-46ca-90f2-7e23a792a96b" providerId="ADAL" clId="{B7EB4F4F-5100-4140-A755-C41E3EAE9549}" dt="2024-08-25T03:20:22.593" v="132" actId="26606"/>
          <pc:sldLayoutMkLst>
            <pc:docMk/>
            <pc:sldMasterMk cId="1018568151" sldId="2147483672"/>
            <pc:sldLayoutMk cId="180119268" sldId="2147483676"/>
          </pc:sldLayoutMkLst>
        </pc:sldLayoutChg>
        <pc:sldLayoutChg chg="add del">
          <pc:chgData name="Bao-Luan Le" userId="dc500948-96bd-46ca-90f2-7e23a792a96b" providerId="ADAL" clId="{B7EB4F4F-5100-4140-A755-C41E3EAE9549}" dt="2024-08-25T03:20:22.593" v="132" actId="26606"/>
          <pc:sldLayoutMkLst>
            <pc:docMk/>
            <pc:sldMasterMk cId="1018568151" sldId="2147483672"/>
            <pc:sldLayoutMk cId="948056474" sldId="2147483677"/>
          </pc:sldLayoutMkLst>
        </pc:sldLayoutChg>
        <pc:sldLayoutChg chg="add del">
          <pc:chgData name="Bao-Luan Le" userId="dc500948-96bd-46ca-90f2-7e23a792a96b" providerId="ADAL" clId="{B7EB4F4F-5100-4140-A755-C41E3EAE9549}" dt="2024-08-25T03:20:22.593" v="132" actId="26606"/>
          <pc:sldLayoutMkLst>
            <pc:docMk/>
            <pc:sldMasterMk cId="1018568151" sldId="2147483672"/>
            <pc:sldLayoutMk cId="2619204707" sldId="2147483678"/>
          </pc:sldLayoutMkLst>
        </pc:sldLayoutChg>
        <pc:sldLayoutChg chg="add del">
          <pc:chgData name="Bao-Luan Le" userId="dc500948-96bd-46ca-90f2-7e23a792a96b" providerId="ADAL" clId="{B7EB4F4F-5100-4140-A755-C41E3EAE9549}" dt="2024-08-25T03:20:22.593" v="132" actId="26606"/>
          <pc:sldLayoutMkLst>
            <pc:docMk/>
            <pc:sldMasterMk cId="1018568151" sldId="2147483672"/>
            <pc:sldLayoutMk cId="2291276799" sldId="2147483679"/>
          </pc:sldLayoutMkLst>
        </pc:sldLayoutChg>
        <pc:sldLayoutChg chg="add del">
          <pc:chgData name="Bao-Luan Le" userId="dc500948-96bd-46ca-90f2-7e23a792a96b" providerId="ADAL" clId="{B7EB4F4F-5100-4140-A755-C41E3EAE9549}" dt="2024-08-25T03:20:22.593" v="132" actId="26606"/>
          <pc:sldLayoutMkLst>
            <pc:docMk/>
            <pc:sldMasterMk cId="1018568151" sldId="2147483672"/>
            <pc:sldLayoutMk cId="351154542" sldId="2147483680"/>
          </pc:sldLayoutMkLst>
        </pc:sldLayoutChg>
        <pc:sldLayoutChg chg="add del">
          <pc:chgData name="Bao-Luan Le" userId="dc500948-96bd-46ca-90f2-7e23a792a96b" providerId="ADAL" clId="{B7EB4F4F-5100-4140-A755-C41E3EAE9549}" dt="2024-08-25T03:20:22.593" v="132" actId="26606"/>
          <pc:sldLayoutMkLst>
            <pc:docMk/>
            <pc:sldMasterMk cId="1018568151" sldId="2147483672"/>
            <pc:sldLayoutMk cId="511180223" sldId="2147483681"/>
          </pc:sldLayoutMkLst>
        </pc:sldLayoutChg>
        <pc:sldLayoutChg chg="add del">
          <pc:chgData name="Bao-Luan Le" userId="dc500948-96bd-46ca-90f2-7e23a792a96b" providerId="ADAL" clId="{B7EB4F4F-5100-4140-A755-C41E3EAE9549}" dt="2024-08-25T03:20:22.593" v="132" actId="26606"/>
          <pc:sldLayoutMkLst>
            <pc:docMk/>
            <pc:sldMasterMk cId="1018568151" sldId="2147483672"/>
            <pc:sldLayoutMk cId="47323738" sldId="2147483682"/>
          </pc:sldLayoutMkLst>
        </pc:sldLayoutChg>
        <pc:sldLayoutChg chg="add del">
          <pc:chgData name="Bao-Luan Le" userId="dc500948-96bd-46ca-90f2-7e23a792a96b" providerId="ADAL" clId="{B7EB4F4F-5100-4140-A755-C41E3EAE9549}" dt="2024-08-25T03:20:22.593" v="132" actId="26606"/>
          <pc:sldLayoutMkLst>
            <pc:docMk/>
            <pc:sldMasterMk cId="1018568151" sldId="2147483672"/>
            <pc:sldLayoutMk cId="3281474412" sldId="2147483683"/>
          </pc:sldLayoutMkLst>
        </pc:sldLayoutChg>
      </pc:sldMasterChg>
      <pc:sldMasterChg chg="add del addSldLayout delSldLayout">
        <pc:chgData name="Bao-Luan Le" userId="dc500948-96bd-46ca-90f2-7e23a792a96b" providerId="ADAL" clId="{B7EB4F4F-5100-4140-A755-C41E3EAE9549}" dt="2024-08-25T03:20:22.593" v="132" actId="26606"/>
        <pc:sldMasterMkLst>
          <pc:docMk/>
          <pc:sldMasterMk cId="2532291469" sldId="2147483710"/>
        </pc:sldMasterMkLst>
        <pc:sldLayoutChg chg="add del">
          <pc:chgData name="Bao-Luan Le" userId="dc500948-96bd-46ca-90f2-7e23a792a96b" providerId="ADAL" clId="{B7EB4F4F-5100-4140-A755-C41E3EAE9549}" dt="2024-08-25T03:20:22.593" v="132" actId="26606"/>
          <pc:sldLayoutMkLst>
            <pc:docMk/>
            <pc:sldMasterMk cId="2532291469" sldId="2147483710"/>
            <pc:sldLayoutMk cId="2915805086" sldId="2147483699"/>
          </pc:sldLayoutMkLst>
        </pc:sldLayoutChg>
        <pc:sldLayoutChg chg="add del">
          <pc:chgData name="Bao-Luan Le" userId="dc500948-96bd-46ca-90f2-7e23a792a96b" providerId="ADAL" clId="{B7EB4F4F-5100-4140-A755-C41E3EAE9549}" dt="2024-08-25T03:20:22.593" v="132" actId="26606"/>
          <pc:sldLayoutMkLst>
            <pc:docMk/>
            <pc:sldMasterMk cId="2532291469" sldId="2147483710"/>
            <pc:sldLayoutMk cId="3639388591" sldId="2147483700"/>
          </pc:sldLayoutMkLst>
        </pc:sldLayoutChg>
        <pc:sldLayoutChg chg="add del">
          <pc:chgData name="Bao-Luan Le" userId="dc500948-96bd-46ca-90f2-7e23a792a96b" providerId="ADAL" clId="{B7EB4F4F-5100-4140-A755-C41E3EAE9549}" dt="2024-08-25T03:20:22.593" v="132" actId="26606"/>
          <pc:sldLayoutMkLst>
            <pc:docMk/>
            <pc:sldMasterMk cId="2532291469" sldId="2147483710"/>
            <pc:sldLayoutMk cId="2284628715" sldId="2147483701"/>
          </pc:sldLayoutMkLst>
        </pc:sldLayoutChg>
        <pc:sldLayoutChg chg="add del">
          <pc:chgData name="Bao-Luan Le" userId="dc500948-96bd-46ca-90f2-7e23a792a96b" providerId="ADAL" clId="{B7EB4F4F-5100-4140-A755-C41E3EAE9549}" dt="2024-08-25T03:20:22.593" v="132" actId="26606"/>
          <pc:sldLayoutMkLst>
            <pc:docMk/>
            <pc:sldMasterMk cId="2532291469" sldId="2147483710"/>
            <pc:sldLayoutMk cId="4277225207" sldId="2147483702"/>
          </pc:sldLayoutMkLst>
        </pc:sldLayoutChg>
        <pc:sldLayoutChg chg="add del">
          <pc:chgData name="Bao-Luan Le" userId="dc500948-96bd-46ca-90f2-7e23a792a96b" providerId="ADAL" clId="{B7EB4F4F-5100-4140-A755-C41E3EAE9549}" dt="2024-08-25T03:20:22.593" v="132" actId="26606"/>
          <pc:sldLayoutMkLst>
            <pc:docMk/>
            <pc:sldMasterMk cId="2532291469" sldId="2147483710"/>
            <pc:sldLayoutMk cId="507152419" sldId="2147483703"/>
          </pc:sldLayoutMkLst>
        </pc:sldLayoutChg>
        <pc:sldLayoutChg chg="add del">
          <pc:chgData name="Bao-Luan Le" userId="dc500948-96bd-46ca-90f2-7e23a792a96b" providerId="ADAL" clId="{B7EB4F4F-5100-4140-A755-C41E3EAE9549}" dt="2024-08-25T03:20:22.593" v="132" actId="26606"/>
          <pc:sldLayoutMkLst>
            <pc:docMk/>
            <pc:sldMasterMk cId="2532291469" sldId="2147483710"/>
            <pc:sldLayoutMk cId="134062371" sldId="2147483704"/>
          </pc:sldLayoutMkLst>
        </pc:sldLayoutChg>
        <pc:sldLayoutChg chg="add del">
          <pc:chgData name="Bao-Luan Le" userId="dc500948-96bd-46ca-90f2-7e23a792a96b" providerId="ADAL" clId="{B7EB4F4F-5100-4140-A755-C41E3EAE9549}" dt="2024-08-25T03:20:22.593" v="132" actId="26606"/>
          <pc:sldLayoutMkLst>
            <pc:docMk/>
            <pc:sldMasterMk cId="2532291469" sldId="2147483710"/>
            <pc:sldLayoutMk cId="1748369235" sldId="2147483705"/>
          </pc:sldLayoutMkLst>
        </pc:sldLayoutChg>
        <pc:sldLayoutChg chg="add del">
          <pc:chgData name="Bao-Luan Le" userId="dc500948-96bd-46ca-90f2-7e23a792a96b" providerId="ADAL" clId="{B7EB4F4F-5100-4140-A755-C41E3EAE9549}" dt="2024-08-25T03:20:22.593" v="132" actId="26606"/>
          <pc:sldLayoutMkLst>
            <pc:docMk/>
            <pc:sldMasterMk cId="2532291469" sldId="2147483710"/>
            <pc:sldLayoutMk cId="3007396566" sldId="2147483706"/>
          </pc:sldLayoutMkLst>
        </pc:sldLayoutChg>
        <pc:sldLayoutChg chg="add del">
          <pc:chgData name="Bao-Luan Le" userId="dc500948-96bd-46ca-90f2-7e23a792a96b" providerId="ADAL" clId="{B7EB4F4F-5100-4140-A755-C41E3EAE9549}" dt="2024-08-25T03:20:22.593" v="132" actId="26606"/>
          <pc:sldLayoutMkLst>
            <pc:docMk/>
            <pc:sldMasterMk cId="2532291469" sldId="2147483710"/>
            <pc:sldLayoutMk cId="2440451420" sldId="2147483707"/>
          </pc:sldLayoutMkLst>
        </pc:sldLayoutChg>
        <pc:sldLayoutChg chg="add del">
          <pc:chgData name="Bao-Luan Le" userId="dc500948-96bd-46ca-90f2-7e23a792a96b" providerId="ADAL" clId="{B7EB4F4F-5100-4140-A755-C41E3EAE9549}" dt="2024-08-25T03:20:22.593" v="132" actId="26606"/>
          <pc:sldLayoutMkLst>
            <pc:docMk/>
            <pc:sldMasterMk cId="2532291469" sldId="2147483710"/>
            <pc:sldLayoutMk cId="1990657889" sldId="2147483708"/>
          </pc:sldLayoutMkLst>
        </pc:sldLayoutChg>
        <pc:sldLayoutChg chg="add del">
          <pc:chgData name="Bao-Luan Le" userId="dc500948-96bd-46ca-90f2-7e23a792a96b" providerId="ADAL" clId="{B7EB4F4F-5100-4140-A755-C41E3EAE9549}" dt="2024-08-25T03:20:22.593" v="132" actId="26606"/>
          <pc:sldLayoutMkLst>
            <pc:docMk/>
            <pc:sldMasterMk cId="2532291469" sldId="2147483710"/>
            <pc:sldLayoutMk cId="3335742536" sldId="2147483709"/>
          </pc:sldLayoutMkLst>
        </pc:sldLayoutChg>
      </pc:sldMasterChg>
      <pc:sldMasterChg chg="add del addSldLayout delSldLayout">
        <pc:chgData name="Bao-Luan Le" userId="dc500948-96bd-46ca-90f2-7e23a792a96b" providerId="ADAL" clId="{B7EB4F4F-5100-4140-A755-C41E3EAE9549}" dt="2024-08-25T03:20:22.561" v="131" actId="26606"/>
        <pc:sldMasterMkLst>
          <pc:docMk/>
          <pc:sldMasterMk cId="1889599116" sldId="2147483723"/>
        </pc:sldMasterMkLst>
        <pc:sldLayoutChg chg="add del">
          <pc:chgData name="Bao-Luan Le" userId="dc500948-96bd-46ca-90f2-7e23a792a96b" providerId="ADAL" clId="{B7EB4F4F-5100-4140-A755-C41E3EAE9549}" dt="2024-08-25T03:20:22.561" v="131" actId="26606"/>
          <pc:sldLayoutMkLst>
            <pc:docMk/>
            <pc:sldMasterMk cId="1889599116" sldId="2147483723"/>
            <pc:sldLayoutMk cId="1674055535" sldId="2147483712"/>
          </pc:sldLayoutMkLst>
        </pc:sldLayoutChg>
        <pc:sldLayoutChg chg="add del">
          <pc:chgData name="Bao-Luan Le" userId="dc500948-96bd-46ca-90f2-7e23a792a96b" providerId="ADAL" clId="{B7EB4F4F-5100-4140-A755-C41E3EAE9549}" dt="2024-08-25T03:20:22.561" v="131" actId="26606"/>
          <pc:sldLayoutMkLst>
            <pc:docMk/>
            <pc:sldMasterMk cId="1889599116" sldId="2147483723"/>
            <pc:sldLayoutMk cId="4228386712" sldId="2147483713"/>
          </pc:sldLayoutMkLst>
        </pc:sldLayoutChg>
        <pc:sldLayoutChg chg="add del">
          <pc:chgData name="Bao-Luan Le" userId="dc500948-96bd-46ca-90f2-7e23a792a96b" providerId="ADAL" clId="{B7EB4F4F-5100-4140-A755-C41E3EAE9549}" dt="2024-08-25T03:20:22.561" v="131" actId="26606"/>
          <pc:sldLayoutMkLst>
            <pc:docMk/>
            <pc:sldMasterMk cId="1889599116" sldId="2147483723"/>
            <pc:sldLayoutMk cId="1987614641" sldId="2147483714"/>
          </pc:sldLayoutMkLst>
        </pc:sldLayoutChg>
        <pc:sldLayoutChg chg="add del">
          <pc:chgData name="Bao-Luan Le" userId="dc500948-96bd-46ca-90f2-7e23a792a96b" providerId="ADAL" clId="{B7EB4F4F-5100-4140-A755-C41E3EAE9549}" dt="2024-08-25T03:20:22.561" v="131" actId="26606"/>
          <pc:sldLayoutMkLst>
            <pc:docMk/>
            <pc:sldMasterMk cId="1889599116" sldId="2147483723"/>
            <pc:sldLayoutMk cId="3433278438" sldId="2147483715"/>
          </pc:sldLayoutMkLst>
        </pc:sldLayoutChg>
        <pc:sldLayoutChg chg="add del">
          <pc:chgData name="Bao-Luan Le" userId="dc500948-96bd-46ca-90f2-7e23a792a96b" providerId="ADAL" clId="{B7EB4F4F-5100-4140-A755-C41E3EAE9549}" dt="2024-08-25T03:20:22.561" v="131" actId="26606"/>
          <pc:sldLayoutMkLst>
            <pc:docMk/>
            <pc:sldMasterMk cId="1889599116" sldId="2147483723"/>
            <pc:sldLayoutMk cId="2009609674" sldId="2147483716"/>
          </pc:sldLayoutMkLst>
        </pc:sldLayoutChg>
        <pc:sldLayoutChg chg="add del">
          <pc:chgData name="Bao-Luan Le" userId="dc500948-96bd-46ca-90f2-7e23a792a96b" providerId="ADAL" clId="{B7EB4F4F-5100-4140-A755-C41E3EAE9549}" dt="2024-08-25T03:20:22.561" v="131" actId="26606"/>
          <pc:sldLayoutMkLst>
            <pc:docMk/>
            <pc:sldMasterMk cId="1889599116" sldId="2147483723"/>
            <pc:sldLayoutMk cId="4193805181" sldId="2147483717"/>
          </pc:sldLayoutMkLst>
        </pc:sldLayoutChg>
        <pc:sldLayoutChg chg="add del">
          <pc:chgData name="Bao-Luan Le" userId="dc500948-96bd-46ca-90f2-7e23a792a96b" providerId="ADAL" clId="{B7EB4F4F-5100-4140-A755-C41E3EAE9549}" dt="2024-08-25T03:20:22.561" v="131" actId="26606"/>
          <pc:sldLayoutMkLst>
            <pc:docMk/>
            <pc:sldMasterMk cId="1889599116" sldId="2147483723"/>
            <pc:sldLayoutMk cId="855847702" sldId="2147483718"/>
          </pc:sldLayoutMkLst>
        </pc:sldLayoutChg>
        <pc:sldLayoutChg chg="add del">
          <pc:chgData name="Bao-Luan Le" userId="dc500948-96bd-46ca-90f2-7e23a792a96b" providerId="ADAL" clId="{B7EB4F4F-5100-4140-A755-C41E3EAE9549}" dt="2024-08-25T03:20:22.561" v="131" actId="26606"/>
          <pc:sldLayoutMkLst>
            <pc:docMk/>
            <pc:sldMasterMk cId="1889599116" sldId="2147483723"/>
            <pc:sldLayoutMk cId="882724041" sldId="2147483719"/>
          </pc:sldLayoutMkLst>
        </pc:sldLayoutChg>
        <pc:sldLayoutChg chg="add del">
          <pc:chgData name="Bao-Luan Le" userId="dc500948-96bd-46ca-90f2-7e23a792a96b" providerId="ADAL" clId="{B7EB4F4F-5100-4140-A755-C41E3EAE9549}" dt="2024-08-25T03:20:22.561" v="131" actId="26606"/>
          <pc:sldLayoutMkLst>
            <pc:docMk/>
            <pc:sldMasterMk cId="1889599116" sldId="2147483723"/>
            <pc:sldLayoutMk cId="164462511" sldId="2147483720"/>
          </pc:sldLayoutMkLst>
        </pc:sldLayoutChg>
        <pc:sldLayoutChg chg="add del">
          <pc:chgData name="Bao-Luan Le" userId="dc500948-96bd-46ca-90f2-7e23a792a96b" providerId="ADAL" clId="{B7EB4F4F-5100-4140-A755-C41E3EAE9549}" dt="2024-08-25T03:20:22.561" v="131" actId="26606"/>
          <pc:sldLayoutMkLst>
            <pc:docMk/>
            <pc:sldMasterMk cId="1889599116" sldId="2147483723"/>
            <pc:sldLayoutMk cId="2795845420" sldId="2147483721"/>
          </pc:sldLayoutMkLst>
        </pc:sldLayoutChg>
        <pc:sldLayoutChg chg="add del">
          <pc:chgData name="Bao-Luan Le" userId="dc500948-96bd-46ca-90f2-7e23a792a96b" providerId="ADAL" clId="{B7EB4F4F-5100-4140-A755-C41E3EAE9549}" dt="2024-08-25T03:20:22.561" v="131" actId="26606"/>
          <pc:sldLayoutMkLst>
            <pc:docMk/>
            <pc:sldMasterMk cId="1889599116" sldId="2147483723"/>
            <pc:sldLayoutMk cId="2128777331" sldId="2147483722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ECAFC1-8B21-44EA-BC49-89BA43A7D82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D72416-93E7-4715-9DA0-2B9B873B109E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b="0" i="0"/>
            <a:t>Audio-frequency Induction Loops (IL)</a:t>
          </a:r>
          <a:endParaRPr lang="en-US"/>
        </a:p>
      </dgm:t>
    </dgm:pt>
    <dgm:pt modelId="{CE6A553D-3931-4D89-97F7-29661CB3E2EC}" type="parTrans" cxnId="{0E7167FF-E77B-4EF1-9FA0-8344E6801142}">
      <dgm:prSet/>
      <dgm:spPr/>
      <dgm:t>
        <a:bodyPr/>
        <a:lstStyle/>
        <a:p>
          <a:endParaRPr lang="en-US"/>
        </a:p>
      </dgm:t>
    </dgm:pt>
    <dgm:pt modelId="{409FEEB6-F8AB-49CC-B6EF-55434556ECB5}" type="sibTrans" cxnId="{0E7167FF-E77B-4EF1-9FA0-8344E6801142}">
      <dgm:prSet/>
      <dgm:spPr/>
      <dgm:t>
        <a:bodyPr/>
        <a:lstStyle/>
        <a:p>
          <a:endParaRPr lang="en-US"/>
        </a:p>
      </dgm:t>
    </dgm:pt>
    <dgm:pt modelId="{4C4D3985-9CA3-4F28-A264-04C6932DF7E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/>
            <a:t>VHF Frequency-Modulated radio systems (FM)</a:t>
          </a:r>
          <a:endParaRPr lang="en-US"/>
        </a:p>
      </dgm:t>
    </dgm:pt>
    <dgm:pt modelId="{1CD49DCB-88B2-4DCD-AD0E-140DA35CF43E}" type="parTrans" cxnId="{83B277A9-38B4-40FF-8ED0-C83DBABA4AD9}">
      <dgm:prSet/>
      <dgm:spPr/>
      <dgm:t>
        <a:bodyPr/>
        <a:lstStyle/>
        <a:p>
          <a:endParaRPr lang="en-US"/>
        </a:p>
      </dgm:t>
    </dgm:pt>
    <dgm:pt modelId="{207A8982-01A7-4DEC-B91D-CB88CB87199E}" type="sibTrans" cxnId="{83B277A9-38B4-40FF-8ED0-C83DBABA4AD9}">
      <dgm:prSet/>
      <dgm:spPr/>
      <dgm:t>
        <a:bodyPr/>
        <a:lstStyle/>
        <a:p>
          <a:endParaRPr lang="en-US"/>
        </a:p>
      </dgm:t>
    </dgm:pt>
    <dgm:pt modelId="{53C1749C-ADC3-43CA-A400-20EB693BB7F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/>
            <a:t>Infrared light transmission systems (IR)</a:t>
          </a:r>
          <a:endParaRPr lang="en-US"/>
        </a:p>
      </dgm:t>
    </dgm:pt>
    <dgm:pt modelId="{9C75F5C6-359E-4ECA-B9D9-A3A61B9C5633}" type="parTrans" cxnId="{E6827D2B-6946-408B-AEA0-FD366DB64CD4}">
      <dgm:prSet/>
      <dgm:spPr/>
      <dgm:t>
        <a:bodyPr/>
        <a:lstStyle/>
        <a:p>
          <a:endParaRPr lang="en-US"/>
        </a:p>
      </dgm:t>
    </dgm:pt>
    <dgm:pt modelId="{153812A2-5977-441B-97E0-5E7F047CBFBF}" type="sibTrans" cxnId="{E6827D2B-6946-408B-AEA0-FD366DB64CD4}">
      <dgm:prSet/>
      <dgm:spPr/>
      <dgm:t>
        <a:bodyPr/>
        <a:lstStyle/>
        <a:p>
          <a:endParaRPr lang="en-US"/>
        </a:p>
      </dgm:t>
    </dgm:pt>
    <dgm:pt modelId="{F162F536-5828-41EE-A29D-B52DBEDCA029}" type="pres">
      <dgm:prSet presAssocID="{79ECAFC1-8B21-44EA-BC49-89BA43A7D826}" presName="root" presStyleCnt="0">
        <dgm:presLayoutVars>
          <dgm:dir/>
          <dgm:resizeHandles val="exact"/>
        </dgm:presLayoutVars>
      </dgm:prSet>
      <dgm:spPr/>
    </dgm:pt>
    <dgm:pt modelId="{66335925-5399-49C6-B04D-6B21EFD8A396}" type="pres">
      <dgm:prSet presAssocID="{60D72416-93E7-4715-9DA0-2B9B873B109E}" presName="compNode" presStyleCnt="0"/>
      <dgm:spPr/>
    </dgm:pt>
    <dgm:pt modelId="{2B1EC1C0-E63C-4974-AB5D-1A6C3B7920AE}" type="pres">
      <dgm:prSet presAssocID="{60D72416-93E7-4715-9DA0-2B9B873B109E}" presName="bgRect" presStyleLbl="bgShp" presStyleIdx="0" presStyleCnt="3"/>
      <dgm:spPr>
        <a:solidFill>
          <a:schemeClr val="bg2"/>
        </a:solidFill>
      </dgm:spPr>
    </dgm:pt>
    <dgm:pt modelId="{BD769C55-A6B2-41D5-91E8-A44A6D11EEAB}" type="pres">
      <dgm:prSet presAssocID="{60D72416-93E7-4715-9DA0-2B9B873B109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986FD051-E878-4F29-BB30-FF4EAEF7D2B8}" type="pres">
      <dgm:prSet presAssocID="{60D72416-93E7-4715-9DA0-2B9B873B109E}" presName="spaceRect" presStyleCnt="0"/>
      <dgm:spPr/>
    </dgm:pt>
    <dgm:pt modelId="{667A9B70-F407-493D-A6E3-AAF5174A30D9}" type="pres">
      <dgm:prSet presAssocID="{60D72416-93E7-4715-9DA0-2B9B873B109E}" presName="parTx" presStyleLbl="revTx" presStyleIdx="0" presStyleCnt="3">
        <dgm:presLayoutVars>
          <dgm:chMax val="0"/>
          <dgm:chPref val="0"/>
        </dgm:presLayoutVars>
      </dgm:prSet>
      <dgm:spPr/>
    </dgm:pt>
    <dgm:pt modelId="{3BB0B8A7-379A-4805-9FB7-C641021BE6B6}" type="pres">
      <dgm:prSet presAssocID="{409FEEB6-F8AB-49CC-B6EF-55434556ECB5}" presName="sibTrans" presStyleCnt="0"/>
      <dgm:spPr/>
    </dgm:pt>
    <dgm:pt modelId="{71ACE122-814C-40AC-911F-BF89630950E6}" type="pres">
      <dgm:prSet presAssocID="{4C4D3985-9CA3-4F28-A264-04C6932DF7E7}" presName="compNode" presStyleCnt="0"/>
      <dgm:spPr/>
    </dgm:pt>
    <dgm:pt modelId="{439DF3A9-7F11-4C65-8C58-95DBFEA8207C}" type="pres">
      <dgm:prSet presAssocID="{4C4D3985-9CA3-4F28-A264-04C6932DF7E7}" presName="bgRect" presStyleLbl="bgShp" presStyleIdx="1" presStyleCnt="3"/>
      <dgm:spPr>
        <a:solidFill>
          <a:schemeClr val="bg2"/>
        </a:solidFill>
      </dgm:spPr>
    </dgm:pt>
    <dgm:pt modelId="{13B388C6-F59C-4AB5-A7C7-861D6500234B}" type="pres">
      <dgm:prSet presAssocID="{4C4D3985-9CA3-4F28-A264-04C6932DF7E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atellite dish"/>
        </a:ext>
      </dgm:extLst>
    </dgm:pt>
    <dgm:pt modelId="{8C8B118B-FAD0-4135-B703-FDED75257ACA}" type="pres">
      <dgm:prSet presAssocID="{4C4D3985-9CA3-4F28-A264-04C6932DF7E7}" presName="spaceRect" presStyleCnt="0"/>
      <dgm:spPr/>
    </dgm:pt>
    <dgm:pt modelId="{E716E229-1F56-4B20-83F2-FFF398F78A85}" type="pres">
      <dgm:prSet presAssocID="{4C4D3985-9CA3-4F28-A264-04C6932DF7E7}" presName="parTx" presStyleLbl="revTx" presStyleIdx="1" presStyleCnt="3">
        <dgm:presLayoutVars>
          <dgm:chMax val="0"/>
          <dgm:chPref val="0"/>
        </dgm:presLayoutVars>
      </dgm:prSet>
      <dgm:spPr/>
    </dgm:pt>
    <dgm:pt modelId="{73C39A04-ACAD-4A06-9F58-3BFCC86C65AF}" type="pres">
      <dgm:prSet presAssocID="{207A8982-01A7-4DEC-B91D-CB88CB87199E}" presName="sibTrans" presStyleCnt="0"/>
      <dgm:spPr/>
    </dgm:pt>
    <dgm:pt modelId="{FCE9AF31-EBCC-45DA-98E3-CEF8E47CF33C}" type="pres">
      <dgm:prSet presAssocID="{53C1749C-ADC3-43CA-A400-20EB693BB7FF}" presName="compNode" presStyleCnt="0"/>
      <dgm:spPr/>
    </dgm:pt>
    <dgm:pt modelId="{C9989871-704C-44BD-8A87-83B5A8210AB5}" type="pres">
      <dgm:prSet presAssocID="{53C1749C-ADC3-43CA-A400-20EB693BB7FF}" presName="bgRect" presStyleLbl="bgShp" presStyleIdx="2" presStyleCnt="3"/>
      <dgm:spPr>
        <a:solidFill>
          <a:schemeClr val="bg2"/>
        </a:solidFill>
      </dgm:spPr>
    </dgm:pt>
    <dgm:pt modelId="{1264894F-DE36-430C-A025-1BB6AC366A6F}" type="pres">
      <dgm:prSet presAssocID="{53C1749C-ADC3-43CA-A400-20EB693BB7F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04D8DCAC-B25C-4708-A2DC-5294EFEF419A}" type="pres">
      <dgm:prSet presAssocID="{53C1749C-ADC3-43CA-A400-20EB693BB7FF}" presName="spaceRect" presStyleCnt="0"/>
      <dgm:spPr/>
    </dgm:pt>
    <dgm:pt modelId="{0AF94500-7413-4E3A-95FE-4BCFD64766FB}" type="pres">
      <dgm:prSet presAssocID="{53C1749C-ADC3-43CA-A400-20EB693BB7F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C6F2C09-6C4F-4E95-8EF4-58852F32EF55}" type="presOf" srcId="{4C4D3985-9CA3-4F28-A264-04C6932DF7E7}" destId="{E716E229-1F56-4B20-83F2-FFF398F78A85}" srcOrd="0" destOrd="0" presId="urn:microsoft.com/office/officeart/2018/2/layout/IconVerticalSolidList"/>
    <dgm:cxn modelId="{E6827D2B-6946-408B-AEA0-FD366DB64CD4}" srcId="{79ECAFC1-8B21-44EA-BC49-89BA43A7D826}" destId="{53C1749C-ADC3-43CA-A400-20EB693BB7FF}" srcOrd="2" destOrd="0" parTransId="{9C75F5C6-359E-4ECA-B9D9-A3A61B9C5633}" sibTransId="{153812A2-5977-441B-97E0-5E7F047CBFBF}"/>
    <dgm:cxn modelId="{2CFABEA3-9F12-409F-8B40-424EC5ECD27B}" type="presOf" srcId="{79ECAFC1-8B21-44EA-BC49-89BA43A7D826}" destId="{F162F536-5828-41EE-A29D-B52DBEDCA029}" srcOrd="0" destOrd="0" presId="urn:microsoft.com/office/officeart/2018/2/layout/IconVerticalSolidList"/>
    <dgm:cxn modelId="{508BEBA6-A54E-43F6-B365-3B563444F0FA}" type="presOf" srcId="{53C1749C-ADC3-43CA-A400-20EB693BB7FF}" destId="{0AF94500-7413-4E3A-95FE-4BCFD64766FB}" srcOrd="0" destOrd="0" presId="urn:microsoft.com/office/officeart/2018/2/layout/IconVerticalSolidList"/>
    <dgm:cxn modelId="{83B277A9-38B4-40FF-8ED0-C83DBABA4AD9}" srcId="{79ECAFC1-8B21-44EA-BC49-89BA43A7D826}" destId="{4C4D3985-9CA3-4F28-A264-04C6932DF7E7}" srcOrd="1" destOrd="0" parTransId="{1CD49DCB-88B2-4DCD-AD0E-140DA35CF43E}" sibTransId="{207A8982-01A7-4DEC-B91D-CB88CB87199E}"/>
    <dgm:cxn modelId="{E6EC97F1-CC09-4EB4-B89D-8A94A0B90383}" type="presOf" srcId="{60D72416-93E7-4715-9DA0-2B9B873B109E}" destId="{667A9B70-F407-493D-A6E3-AAF5174A30D9}" srcOrd="0" destOrd="0" presId="urn:microsoft.com/office/officeart/2018/2/layout/IconVerticalSolidList"/>
    <dgm:cxn modelId="{0E7167FF-E77B-4EF1-9FA0-8344E6801142}" srcId="{79ECAFC1-8B21-44EA-BC49-89BA43A7D826}" destId="{60D72416-93E7-4715-9DA0-2B9B873B109E}" srcOrd="0" destOrd="0" parTransId="{CE6A553D-3931-4D89-97F7-29661CB3E2EC}" sibTransId="{409FEEB6-F8AB-49CC-B6EF-55434556ECB5}"/>
    <dgm:cxn modelId="{0234403A-8ED3-4D92-9F4F-BD01E1A90D09}" type="presParOf" srcId="{F162F536-5828-41EE-A29D-B52DBEDCA029}" destId="{66335925-5399-49C6-B04D-6B21EFD8A396}" srcOrd="0" destOrd="0" presId="urn:microsoft.com/office/officeart/2018/2/layout/IconVerticalSolidList"/>
    <dgm:cxn modelId="{85532C8B-9366-423D-BB9D-176D11F1173B}" type="presParOf" srcId="{66335925-5399-49C6-B04D-6B21EFD8A396}" destId="{2B1EC1C0-E63C-4974-AB5D-1A6C3B7920AE}" srcOrd="0" destOrd="0" presId="urn:microsoft.com/office/officeart/2018/2/layout/IconVerticalSolidList"/>
    <dgm:cxn modelId="{D1F1F799-B435-438B-98DE-A18D6199FA3A}" type="presParOf" srcId="{66335925-5399-49C6-B04D-6B21EFD8A396}" destId="{BD769C55-A6B2-41D5-91E8-A44A6D11EEAB}" srcOrd="1" destOrd="0" presId="urn:microsoft.com/office/officeart/2018/2/layout/IconVerticalSolidList"/>
    <dgm:cxn modelId="{792EC0EC-ADD8-43A1-B6FB-B3C8FA8B4B46}" type="presParOf" srcId="{66335925-5399-49C6-B04D-6B21EFD8A396}" destId="{986FD051-E878-4F29-BB30-FF4EAEF7D2B8}" srcOrd="2" destOrd="0" presId="urn:microsoft.com/office/officeart/2018/2/layout/IconVerticalSolidList"/>
    <dgm:cxn modelId="{0B5CBD63-0E47-4282-ACC7-299BF459BBDB}" type="presParOf" srcId="{66335925-5399-49C6-B04D-6B21EFD8A396}" destId="{667A9B70-F407-493D-A6E3-AAF5174A30D9}" srcOrd="3" destOrd="0" presId="urn:microsoft.com/office/officeart/2018/2/layout/IconVerticalSolidList"/>
    <dgm:cxn modelId="{5CF8B5B8-C21C-4E0A-99D5-AD8028AC8812}" type="presParOf" srcId="{F162F536-5828-41EE-A29D-B52DBEDCA029}" destId="{3BB0B8A7-379A-4805-9FB7-C641021BE6B6}" srcOrd="1" destOrd="0" presId="urn:microsoft.com/office/officeart/2018/2/layout/IconVerticalSolidList"/>
    <dgm:cxn modelId="{5956D298-E197-411C-84F6-5E155570FE28}" type="presParOf" srcId="{F162F536-5828-41EE-A29D-B52DBEDCA029}" destId="{71ACE122-814C-40AC-911F-BF89630950E6}" srcOrd="2" destOrd="0" presId="urn:microsoft.com/office/officeart/2018/2/layout/IconVerticalSolidList"/>
    <dgm:cxn modelId="{47A4245F-67D1-4A10-8F28-9EC56F7008E4}" type="presParOf" srcId="{71ACE122-814C-40AC-911F-BF89630950E6}" destId="{439DF3A9-7F11-4C65-8C58-95DBFEA8207C}" srcOrd="0" destOrd="0" presId="urn:microsoft.com/office/officeart/2018/2/layout/IconVerticalSolidList"/>
    <dgm:cxn modelId="{C4146D77-1DAF-4B32-8E9B-649CDF5ACC2F}" type="presParOf" srcId="{71ACE122-814C-40AC-911F-BF89630950E6}" destId="{13B388C6-F59C-4AB5-A7C7-861D6500234B}" srcOrd="1" destOrd="0" presId="urn:microsoft.com/office/officeart/2018/2/layout/IconVerticalSolidList"/>
    <dgm:cxn modelId="{49869244-1FA6-4F0E-8423-117C2C73F3E5}" type="presParOf" srcId="{71ACE122-814C-40AC-911F-BF89630950E6}" destId="{8C8B118B-FAD0-4135-B703-FDED75257ACA}" srcOrd="2" destOrd="0" presId="urn:microsoft.com/office/officeart/2018/2/layout/IconVerticalSolidList"/>
    <dgm:cxn modelId="{0223B253-5FAD-45E9-BAB6-9583064CEC70}" type="presParOf" srcId="{71ACE122-814C-40AC-911F-BF89630950E6}" destId="{E716E229-1F56-4B20-83F2-FFF398F78A85}" srcOrd="3" destOrd="0" presId="urn:microsoft.com/office/officeart/2018/2/layout/IconVerticalSolidList"/>
    <dgm:cxn modelId="{3BBEBB65-7AC8-4368-8E63-95C00CD02268}" type="presParOf" srcId="{F162F536-5828-41EE-A29D-B52DBEDCA029}" destId="{73C39A04-ACAD-4A06-9F58-3BFCC86C65AF}" srcOrd="3" destOrd="0" presId="urn:microsoft.com/office/officeart/2018/2/layout/IconVerticalSolidList"/>
    <dgm:cxn modelId="{C5B0A753-C88F-432B-958B-C9B08AADE13C}" type="presParOf" srcId="{F162F536-5828-41EE-A29D-B52DBEDCA029}" destId="{FCE9AF31-EBCC-45DA-98E3-CEF8E47CF33C}" srcOrd="4" destOrd="0" presId="urn:microsoft.com/office/officeart/2018/2/layout/IconVerticalSolidList"/>
    <dgm:cxn modelId="{B0225D95-4CBE-4BA4-98A8-8C074D91AC28}" type="presParOf" srcId="{FCE9AF31-EBCC-45DA-98E3-CEF8E47CF33C}" destId="{C9989871-704C-44BD-8A87-83B5A8210AB5}" srcOrd="0" destOrd="0" presId="urn:microsoft.com/office/officeart/2018/2/layout/IconVerticalSolidList"/>
    <dgm:cxn modelId="{D594F47F-2349-412C-95F3-4C1A78583D36}" type="presParOf" srcId="{FCE9AF31-EBCC-45DA-98E3-CEF8E47CF33C}" destId="{1264894F-DE36-430C-A025-1BB6AC366A6F}" srcOrd="1" destOrd="0" presId="urn:microsoft.com/office/officeart/2018/2/layout/IconVerticalSolidList"/>
    <dgm:cxn modelId="{87CA1B0A-6727-4E03-B60F-EAD0FE19E7F3}" type="presParOf" srcId="{FCE9AF31-EBCC-45DA-98E3-CEF8E47CF33C}" destId="{04D8DCAC-B25C-4708-A2DC-5294EFEF419A}" srcOrd="2" destOrd="0" presId="urn:microsoft.com/office/officeart/2018/2/layout/IconVerticalSolidList"/>
    <dgm:cxn modelId="{F751B1A4-2AB7-4A33-BA3C-9DCF908CFF7D}" type="presParOf" srcId="{FCE9AF31-EBCC-45DA-98E3-CEF8E47CF33C}" destId="{0AF94500-7413-4E3A-95FE-4BCFD64766F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1EC1C0-E63C-4974-AB5D-1A6C3B7920AE}">
      <dsp:nvSpPr>
        <dsp:cNvPr id="0" name=""/>
        <dsp:cNvSpPr/>
      </dsp:nvSpPr>
      <dsp:spPr>
        <a:xfrm>
          <a:off x="0" y="657"/>
          <a:ext cx="6096861" cy="1537772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769C55-A6B2-41D5-91E8-A44A6D11EEAB}">
      <dsp:nvSpPr>
        <dsp:cNvPr id="0" name=""/>
        <dsp:cNvSpPr/>
      </dsp:nvSpPr>
      <dsp:spPr>
        <a:xfrm>
          <a:off x="465176" y="346656"/>
          <a:ext cx="845775" cy="8457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7A9B70-F407-493D-A6E3-AAF5174A30D9}">
      <dsp:nvSpPr>
        <dsp:cNvPr id="0" name=""/>
        <dsp:cNvSpPr/>
      </dsp:nvSpPr>
      <dsp:spPr>
        <a:xfrm>
          <a:off x="1776127" y="657"/>
          <a:ext cx="4320733" cy="153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748" tIns="162748" rIns="162748" bIns="16274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b="0" i="0" kern="1200"/>
            <a:t>Audio-frequency Induction Loops (IL)</a:t>
          </a:r>
          <a:endParaRPr lang="en-US" sz="2500" kern="1200"/>
        </a:p>
      </dsp:txBody>
      <dsp:txXfrm>
        <a:off x="1776127" y="657"/>
        <a:ext cx="4320733" cy="1537772"/>
      </dsp:txXfrm>
    </dsp:sp>
    <dsp:sp modelId="{439DF3A9-7F11-4C65-8C58-95DBFEA8207C}">
      <dsp:nvSpPr>
        <dsp:cNvPr id="0" name=""/>
        <dsp:cNvSpPr/>
      </dsp:nvSpPr>
      <dsp:spPr>
        <a:xfrm>
          <a:off x="0" y="1922873"/>
          <a:ext cx="6096861" cy="1537772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B388C6-F59C-4AB5-A7C7-861D6500234B}">
      <dsp:nvSpPr>
        <dsp:cNvPr id="0" name=""/>
        <dsp:cNvSpPr/>
      </dsp:nvSpPr>
      <dsp:spPr>
        <a:xfrm>
          <a:off x="465176" y="2268871"/>
          <a:ext cx="845775" cy="8457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16E229-1F56-4B20-83F2-FFF398F78A85}">
      <dsp:nvSpPr>
        <dsp:cNvPr id="0" name=""/>
        <dsp:cNvSpPr/>
      </dsp:nvSpPr>
      <dsp:spPr>
        <a:xfrm>
          <a:off x="1776127" y="1922873"/>
          <a:ext cx="4320733" cy="153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748" tIns="162748" rIns="162748" bIns="16274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i="0" kern="1200"/>
            <a:t>VHF Frequency-Modulated radio systems (FM)</a:t>
          </a:r>
          <a:endParaRPr lang="en-US" sz="2500" kern="1200"/>
        </a:p>
      </dsp:txBody>
      <dsp:txXfrm>
        <a:off x="1776127" y="1922873"/>
        <a:ext cx="4320733" cy="1537772"/>
      </dsp:txXfrm>
    </dsp:sp>
    <dsp:sp modelId="{C9989871-704C-44BD-8A87-83B5A8210AB5}">
      <dsp:nvSpPr>
        <dsp:cNvPr id="0" name=""/>
        <dsp:cNvSpPr/>
      </dsp:nvSpPr>
      <dsp:spPr>
        <a:xfrm>
          <a:off x="0" y="3845089"/>
          <a:ext cx="6096861" cy="1537772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64894F-DE36-430C-A025-1BB6AC366A6F}">
      <dsp:nvSpPr>
        <dsp:cNvPr id="0" name=""/>
        <dsp:cNvSpPr/>
      </dsp:nvSpPr>
      <dsp:spPr>
        <a:xfrm>
          <a:off x="465176" y="4191087"/>
          <a:ext cx="845775" cy="8457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F94500-7413-4E3A-95FE-4BCFD64766FB}">
      <dsp:nvSpPr>
        <dsp:cNvPr id="0" name=""/>
        <dsp:cNvSpPr/>
      </dsp:nvSpPr>
      <dsp:spPr>
        <a:xfrm>
          <a:off x="1776127" y="3845089"/>
          <a:ext cx="4320733" cy="153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748" tIns="162748" rIns="162748" bIns="16274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i="0" kern="1200"/>
            <a:t>Infrared light transmission systems (IR)</a:t>
          </a:r>
          <a:endParaRPr lang="en-US" sz="2500" kern="1200"/>
        </a:p>
      </dsp:txBody>
      <dsp:txXfrm>
        <a:off x="1776127" y="3845089"/>
        <a:ext cx="4320733" cy="15377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70120-CDFC-48DE-A6EA-6DEEDD0E436A}" type="datetimeFigureOut">
              <a:rPr lang="en-US" dirty="0"/>
              <a:t>8/28/24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8543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5BA7-0A17-4D30-9B66-E29324151C73}" type="datetimeFigureOut">
              <a:rPr lang="en-US" dirty="0"/>
              <a:t>8/28/24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23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BB1B-D40A-4DB9-B3DE-BAAE675B83CD}" type="datetimeFigureOut">
              <a:rPr lang="en-US" dirty="0"/>
              <a:t>8/28/24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684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9FAAF-C467-4C93-8ECD-39AF5A14D498}" type="datetimeFigureOut">
              <a:rPr lang="en-US" dirty="0"/>
              <a:t>8/28/24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077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7E480-B2BA-4553-A144-61E7F75833ED}" type="datetimeFigureOut">
              <a:rPr lang="en-US" dirty="0"/>
              <a:t>8/28/24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403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E682A-6B53-4B08-AE4D-4C5E659103CC}" type="datetimeFigureOut">
              <a:rPr lang="en-US" dirty="0"/>
              <a:t>8/28/24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174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9F0F6-BEBB-4894-ABB2-75C5CBE0DDB9}" type="datetimeFigureOut">
              <a:rPr lang="en-US" dirty="0"/>
              <a:t>8/28/24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287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E9E5F-17D9-4A30-9DA3-64E46A6DF111}" type="datetimeFigureOut">
              <a:rPr lang="en-US" dirty="0"/>
              <a:t>8/28/24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7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AC5F0-3BC3-4718-BCCA-24B5655EC864}" type="datetimeFigureOut">
              <a:rPr lang="en-US" dirty="0"/>
              <a:t>8/28/24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48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8BD81-465B-40F2-9A54-9DF3B12AF598}" type="datetimeFigureOut">
              <a:rPr lang="en-US" dirty="0"/>
              <a:t>8/28/24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683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B3CEF-64EF-4C43-9530-8E9CBFD2CAD1}" type="datetimeFigureOut">
              <a:rPr lang="en-US" dirty="0"/>
              <a:t>8/28/24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714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B70A3DFD-A535-46B2-84C1-61DC8B16A904}" type="datetimeFigureOut">
              <a:rPr lang="en-US" dirty="0"/>
              <a:t>8/28/24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4693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hdr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80">
          <p15:clr>
            <a:srgbClr val="F26B43"/>
          </p15:clr>
        </p15:guide>
        <p15:guide id="2" pos="3840">
          <p15:clr>
            <a:srgbClr val="F26B43"/>
          </p15:clr>
        </p15:guide>
        <p15:guide id="3" pos="7200">
          <p15:clr>
            <a:srgbClr val="F26B43"/>
          </p15:clr>
        </p15:guide>
        <p15:guide id="4" pos="6720">
          <p15:clr>
            <a:srgbClr val="F26B43"/>
          </p15:clr>
        </p15:guide>
        <p15:guide id="16" pos="480">
          <p15:clr>
            <a:srgbClr val="F26B43"/>
          </p15:clr>
        </p15:guide>
        <p15:guide id="23" orient="horz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fhttps:/www.unimelb.edu.au/accessibility/hearing-loops-demystified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ue and pink wavy liquid&#10;&#10;Description automatically generated">
            <a:extLst>
              <a:ext uri="{FF2B5EF4-FFF2-40B4-BE49-F238E27FC236}">
                <a16:creationId xmlns:a16="http://schemas.microsoft.com/office/drawing/2014/main" id="{ED94F48C-804C-F94E-983B-6B81C613D9C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3986"/>
          <a:stretch/>
        </p:blipFill>
        <p:spPr>
          <a:xfrm>
            <a:off x="20" y="152"/>
            <a:ext cx="12191980" cy="68578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9137" y="1438537"/>
            <a:ext cx="7393922" cy="3066469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EVAN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956113"/>
            <a:ext cx="7393922" cy="1329888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Enhanced Versatile Alert Notification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1B712-ED30-006E-E2E3-74DA850A7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General Settings</a:t>
            </a:r>
          </a:p>
        </p:txBody>
      </p:sp>
      <p:sp>
        <p:nvSpPr>
          <p:cNvPr id="25" name="Date Placeholder 4">
            <a:extLst>
              <a:ext uri="{FF2B5EF4-FFF2-40B4-BE49-F238E27FC236}">
                <a16:creationId xmlns:a16="http://schemas.microsoft.com/office/drawing/2014/main" id="{1C434E0C-F872-B78E-6DD6-54397AB740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1087" y="4891318"/>
            <a:ext cx="267329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28C4F643-F684-4D1F-8E8D-1778CB3E6091}" type="datetime1">
              <a:rPr lang="en-US"/>
              <a:pPr>
                <a:spcAft>
                  <a:spcPts val="600"/>
                </a:spcAft>
              </a:pPr>
              <a:t>8/28/24</a:t>
            </a:fld>
            <a:endParaRPr lang="en-US"/>
          </a:p>
        </p:txBody>
      </p:sp>
      <p:sp>
        <p:nvSpPr>
          <p:cNvPr id="26" name="Footer Placeholder 5">
            <a:extLst>
              <a:ext uri="{FF2B5EF4-FFF2-40B4-BE49-F238E27FC236}">
                <a16:creationId xmlns:a16="http://schemas.microsoft.com/office/drawing/2014/main" id="{23DB9E64-70BF-443D-D9F3-417415C37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27" name="Slide Number Placeholder 6">
            <a:extLst>
              <a:ext uri="{FF2B5EF4-FFF2-40B4-BE49-F238E27FC236}">
                <a16:creationId xmlns:a16="http://schemas.microsoft.com/office/drawing/2014/main" id="{06DFFB3F-8DF8-F4FE-524B-8E0F47F78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08" y="3219853"/>
            <a:ext cx="629653" cy="429830"/>
          </a:xfrm>
        </p:spPr>
        <p:txBody>
          <a:bodyPr/>
          <a:lstStyle/>
          <a:p>
            <a:pPr>
              <a:spcAft>
                <a:spcPts val="600"/>
              </a:spcAft>
            </a:pPr>
            <a:fld id="{196A61CA-0502-4EE4-9724-96EA822543E5}" type="slidenum">
              <a:rPr lang="en-US" dirty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625724E-09FA-473A-86C3-A980EBB9C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4273" y="762000"/>
            <a:ext cx="4033453" cy="5334000"/>
          </a:xfrm>
        </p:spPr>
      </p:pic>
    </p:spTree>
    <p:extLst>
      <p:ext uri="{BB962C8B-B14F-4D97-AF65-F5344CB8AC3E}">
        <p14:creationId xmlns:p14="http://schemas.microsoft.com/office/powerpoint/2010/main" val="1979390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593DF-7D13-E95D-46D8-445490B8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468" y="-3453"/>
            <a:ext cx="3279689" cy="1864196"/>
          </a:xfrm>
        </p:spPr>
        <p:txBody>
          <a:bodyPr/>
          <a:lstStyle/>
          <a:p>
            <a:r>
              <a:rPr lang="en-US"/>
              <a:t>Backend progress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FC034-1175-9CA6-014B-D0103A0DC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09F8B-A26B-45A1-8D47-F2109262D4CE}" type="datetime1">
              <a:t>2024/8/28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EE8A0A-228D-F259-B6BE-0BF4678E7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7415C7-987B-1B2F-B71D-3B7537A61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11</a:t>
            </a:fld>
            <a:endParaRPr lang="en-US"/>
          </a:p>
        </p:txBody>
      </p:sp>
      <p:pic>
        <p:nvPicPr>
          <p:cNvPr id="3" name="Picture 2" descr="7 Best Free Audio Recording Software Solutions for 2024">
            <a:extLst>
              <a:ext uri="{FF2B5EF4-FFF2-40B4-BE49-F238E27FC236}">
                <a16:creationId xmlns:a16="http://schemas.microsoft.com/office/drawing/2014/main" id="{3621B0E1-A15F-929E-CF81-FFA525D9E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06" y="2866345"/>
            <a:ext cx="2743199" cy="1590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 descr="Audio Data Processing— Feature Extraction — Essential Science &amp; Concepts  behind them — Part I | by Vasanthkumar Velayudham | | Analytics Vidhya |  Medium">
            <a:extLst>
              <a:ext uri="{FF2B5EF4-FFF2-40B4-BE49-F238E27FC236}">
                <a16:creationId xmlns:a16="http://schemas.microsoft.com/office/drawing/2014/main" id="{3DD75F31-1C7D-3058-40AB-5F5F14FF5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403" y="2849751"/>
            <a:ext cx="2733192" cy="16105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 descr="Push notification - Free electronics icons">
            <a:extLst>
              <a:ext uri="{FF2B5EF4-FFF2-40B4-BE49-F238E27FC236}">
                <a16:creationId xmlns:a16="http://schemas.microsoft.com/office/drawing/2014/main" id="{50826EEE-32C0-B529-7EE1-7D1F5EB4D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7905" y="2553346"/>
            <a:ext cx="2190428" cy="219042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20B8817-7F1F-3301-822A-0D6665FB6369}"/>
              </a:ext>
            </a:extLst>
          </p:cNvPr>
          <p:cNvSpPr txBox="1">
            <a:spLocks/>
          </p:cNvSpPr>
          <p:nvPr/>
        </p:nvSpPr>
        <p:spPr>
          <a:xfrm>
            <a:off x="457969" y="3815523"/>
            <a:ext cx="3279689" cy="18641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Audio recording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9C18EF-8CE3-9F6B-FF83-4160D2B70DF9}"/>
              </a:ext>
            </a:extLst>
          </p:cNvPr>
          <p:cNvSpPr txBox="1">
            <a:spLocks/>
          </p:cNvSpPr>
          <p:nvPr/>
        </p:nvSpPr>
        <p:spPr>
          <a:xfrm>
            <a:off x="4185590" y="3815523"/>
            <a:ext cx="3279689" cy="18641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Audio processing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83024E8-EC34-5E7D-E0EA-AD321DE09E6C}"/>
              </a:ext>
            </a:extLst>
          </p:cNvPr>
          <p:cNvSpPr txBox="1">
            <a:spLocks/>
          </p:cNvSpPr>
          <p:nvPr/>
        </p:nvSpPr>
        <p:spPr>
          <a:xfrm>
            <a:off x="7944104" y="3815522"/>
            <a:ext cx="3279689" cy="18641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Notification system</a:t>
            </a:r>
          </a:p>
        </p:txBody>
      </p:sp>
    </p:spTree>
    <p:extLst>
      <p:ext uri="{BB962C8B-B14F-4D97-AF65-F5344CB8AC3E}">
        <p14:creationId xmlns:p14="http://schemas.microsoft.com/office/powerpoint/2010/main" val="626990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D5544-6A09-13E7-777D-46501F3AA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 anchor="b">
            <a:normAutofit/>
          </a:bodyPr>
          <a:lstStyle/>
          <a:p>
            <a:r>
              <a:rPr lang="en-US"/>
              <a:t>Workplan changes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812B570C-E10D-92C7-9B91-5A1BACB8E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Feasibility of hearing loop integration</a:t>
            </a:r>
          </a:p>
          <a:p>
            <a:r>
              <a:rPr lang="en-US"/>
              <a:t>Delays in timeline</a:t>
            </a:r>
          </a:p>
          <a:p>
            <a:r>
              <a:rPr lang="en-US"/>
              <a:t>Operating system to be implemented 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A78956-0B0E-A2B5-5AAF-FFF713EED6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1087" y="4891318"/>
            <a:ext cx="267329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CE4C9CC-5EB1-4C1C-8F8F-24E4540108DC}" type="datetime1">
              <a:rPr lang="en-US"/>
              <a:pPr>
                <a:spcAft>
                  <a:spcPts val="600"/>
                </a:spcAft>
              </a:pPr>
              <a:t>8/28/24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29E078-C693-CEBB-9886-223B7A4C0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928A0-DB73-E5D9-2D64-94ADD214D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08" y="3219853"/>
            <a:ext cx="629653" cy="4298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6A61CA-0502-4EE4-9724-96EA822543E5}" type="slidenum">
              <a:rPr lang="en-US" dirty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11" name="Content Placeholder 10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3509A3EC-3124-5C80-3C53-0C06BD2021B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20066" y="2058382"/>
            <a:ext cx="4114800" cy="4114800"/>
          </a:xfrm>
        </p:spPr>
      </p:pic>
    </p:spTree>
    <p:extLst>
      <p:ext uri="{BB962C8B-B14F-4D97-AF65-F5344CB8AC3E}">
        <p14:creationId xmlns:p14="http://schemas.microsoft.com/office/powerpoint/2010/main" val="1143986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34CE0-A108-C5C9-2408-D9C76122A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 anchor="b">
            <a:normAutofit/>
          </a:bodyPr>
          <a:lstStyle/>
          <a:p>
            <a:r>
              <a:rPr lang="en-US"/>
              <a:t>Ethics, data and security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C90F77D-198C-928A-090C-A85ECF818B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5779168" cy="39604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Safety on the road</a:t>
            </a:r>
          </a:p>
          <a:p>
            <a:pPr marL="0" indent="0">
              <a:buNone/>
            </a:pPr>
            <a:r>
              <a:rPr lang="en-US"/>
              <a:t>  App can be distracting</a:t>
            </a:r>
          </a:p>
          <a:p>
            <a:pPr marL="0" indent="0">
              <a:buNone/>
            </a:pPr>
            <a:r>
              <a:rPr lang="en-US"/>
              <a:t>  Reading an alert while driving is dangerous</a:t>
            </a:r>
          </a:p>
          <a:p>
            <a:r>
              <a:rPr lang="en-US"/>
              <a:t>Usage of phone resources</a:t>
            </a:r>
          </a:p>
          <a:p>
            <a:endParaRPr lang="en-US" b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3B7E72-060F-4950-DA8F-2C8582B06B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1087" y="4891318"/>
            <a:ext cx="267329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D4A8D30-D888-4C4D-A9C6-333288F169D5}" type="datetime1">
              <a:rPr lang="en-US"/>
              <a:pPr>
                <a:spcAft>
                  <a:spcPts val="600"/>
                </a:spcAft>
              </a:pPr>
              <a:t>8/28/24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9897F6-9CAD-3D15-CC3A-1B7B6F772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FD1BF8-3753-7CF5-7E10-687352AD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08" y="3219853"/>
            <a:ext cx="629653" cy="4298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6A61CA-0502-4EE4-9724-96EA822543E5}" type="slidenum">
              <a:rPr lang="en-US" dirty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ED61AB-5A60-EDAD-C48A-58CC714C4C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32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68A2E-42B2-7F81-B29B-8EF9B208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>
            <a:normAutofit/>
          </a:bodyPr>
          <a:lstStyle/>
          <a:p>
            <a:r>
              <a:rPr lang="en-US"/>
              <a:t>Moving forwards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075AD4-86A6-2A86-E334-FE197D1E9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Organisation</a:t>
            </a:r>
            <a:r>
              <a:rPr lang="en-US"/>
              <a:t> zone notification/announcement sending</a:t>
            </a:r>
          </a:p>
          <a:p>
            <a:r>
              <a:rPr lang="en-US"/>
              <a:t>Real time live audio processing</a:t>
            </a:r>
          </a:p>
          <a:p>
            <a:r>
              <a:rPr lang="en-US"/>
              <a:t>Notification log</a:t>
            </a:r>
          </a:p>
          <a:p>
            <a:r>
              <a:rPr lang="en-US"/>
              <a:t>Hearing loop integration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9F3BEF-4B86-6932-107D-3710E1379F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1087" y="4891318"/>
            <a:ext cx="267329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412D63E-60AF-47DF-86AD-8FC9F1B2200C}" type="datetime1">
              <a:pPr>
                <a:spcAft>
                  <a:spcPts val="600"/>
                </a:spcAft>
              </a:pPr>
              <a:t>2024/8/28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7B795D-B505-7F07-BA5D-995E424F0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3BC83F-C58F-FB41-E1B4-84280EDA4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08" y="3219853"/>
            <a:ext cx="629653" cy="4298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6A61CA-0502-4EE4-9724-96EA822543E5}" type="slidenum">
              <a:rPr lang="en-US" dirty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69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1A5A1-CE66-DAA0-920C-E5A6039B3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 and 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EBF45-5120-0548-8BDC-F19E7E2E8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Hearing loops:  </a:t>
            </a:r>
            <a:r>
              <a:rPr lang="en-US">
                <a:ea typeface="+mn-lt"/>
                <a:cs typeface="+mn-lt"/>
                <a:hlinkClick r:id="rId2"/>
              </a:rPr>
              <a:t>https://www.unimelb.edu.au/accessibility/hearing-loops-demystified</a:t>
            </a:r>
            <a:r>
              <a:rPr lang="en-US">
                <a:ea typeface="+mn-lt"/>
                <a:cs typeface="+mn-lt"/>
              </a:rPr>
              <a:t> </a:t>
            </a:r>
            <a:endParaRPr lang="en-US"/>
          </a:p>
          <a:p>
            <a:r>
              <a:rPr lang="en-US"/>
              <a:t>Interview with Grace Luo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B82C3-10C2-E67A-6294-77D14636B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0D9E8-3212-46AA-8C67-28F1A07973FD}" type="datetime1">
              <a:t>2024/8/28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99224-16EF-D892-ED0B-E9FEBF752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020EC-40C5-8101-26AE-094DE59FC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85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8BC55-38BA-F228-240B-F4ABF5CC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 introduction</a:t>
            </a:r>
          </a:p>
        </p:txBody>
      </p:sp>
      <p:pic>
        <p:nvPicPr>
          <p:cNvPr id="7" name="Content Placeholder 6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9F9D97E8-ED52-6168-1AA3-0815F225C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218" y="2075815"/>
            <a:ext cx="1663173" cy="161364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37A78-2726-A843-D33E-58CA6D88B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07E55-89B8-4B21-982A-B187FC779DD2}" type="datetime1">
              <a:rPr lang="zh-TW" altLang="en-US"/>
              <a:t>2024/8/28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694B1-4CFC-805D-E4F6-998368DD7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FF7E8-C136-A1F6-45C9-D37E0B11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BAC225-ECA4-CCBC-0A9D-BCF217E2B747}"/>
              </a:ext>
            </a:extLst>
          </p:cNvPr>
          <p:cNvSpPr txBox="1"/>
          <p:nvPr/>
        </p:nvSpPr>
        <p:spPr>
          <a:xfrm>
            <a:off x="514233" y="3905574"/>
            <a:ext cx="18330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Bao-Luan Le</a:t>
            </a:r>
          </a:p>
        </p:txBody>
      </p:sp>
      <p:pic>
        <p:nvPicPr>
          <p:cNvPr id="9" name="Picture 8" descr="A person standing next to a wooden pillar&#10;&#10;Description automatically generated">
            <a:extLst>
              <a:ext uri="{FF2B5EF4-FFF2-40B4-BE49-F238E27FC236}">
                <a16:creationId xmlns:a16="http://schemas.microsoft.com/office/drawing/2014/main" id="{909E01F9-0070-9301-BDE3-B34FCA836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983" y="2075813"/>
            <a:ext cx="1766480" cy="16136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423085-8FA9-54E6-3628-2555E4F86DBF}"/>
              </a:ext>
            </a:extLst>
          </p:cNvPr>
          <p:cNvSpPr txBox="1"/>
          <p:nvPr/>
        </p:nvSpPr>
        <p:spPr>
          <a:xfrm>
            <a:off x="2653819" y="3905573"/>
            <a:ext cx="13279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Ryan Chen</a:t>
            </a:r>
          </a:p>
        </p:txBody>
      </p:sp>
      <p:pic>
        <p:nvPicPr>
          <p:cNvPr id="3" name="Picture 2" descr="A person in a suit&#10;&#10;Description automatically generated">
            <a:extLst>
              <a:ext uri="{FF2B5EF4-FFF2-40B4-BE49-F238E27FC236}">
                <a16:creationId xmlns:a16="http://schemas.microsoft.com/office/drawing/2014/main" id="{0EA7AED2-3B63-56B0-9B8A-3D51997372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783" r="-4587" b="49887"/>
          <a:stretch/>
        </p:blipFill>
        <p:spPr>
          <a:xfrm>
            <a:off x="4847014" y="2063579"/>
            <a:ext cx="1581315" cy="17131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2EB35A-CE65-27A4-DB78-3A4E9387087A}"/>
              </a:ext>
            </a:extLst>
          </p:cNvPr>
          <p:cNvSpPr txBox="1"/>
          <p:nvPr/>
        </p:nvSpPr>
        <p:spPr>
          <a:xfrm>
            <a:off x="4775062" y="3936466"/>
            <a:ext cx="17192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Alhan </a:t>
            </a:r>
            <a:r>
              <a:rPr lang="en-US" err="1"/>
              <a:t>Musofer</a:t>
            </a:r>
          </a:p>
        </p:txBody>
      </p:sp>
      <p:pic>
        <p:nvPicPr>
          <p:cNvPr id="13" name="Picture 12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4131BE71-9DA4-51D7-380D-21D99B6ED6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709" t="7194" r="83" b="25300"/>
          <a:stretch/>
        </p:blipFill>
        <p:spPr>
          <a:xfrm>
            <a:off x="564788" y="4273729"/>
            <a:ext cx="1761783" cy="1822564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756CD457-6E9D-FC1B-9724-24A8C66F39AE}"/>
              </a:ext>
            </a:extLst>
          </p:cNvPr>
          <p:cNvSpPr txBox="1"/>
          <p:nvPr/>
        </p:nvSpPr>
        <p:spPr>
          <a:xfrm>
            <a:off x="4864446" y="6109994"/>
            <a:ext cx="16276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/>
              <a:t>Wei-Ting Hong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D00F13-1436-2565-EA87-513204B1F89D}"/>
              </a:ext>
            </a:extLst>
          </p:cNvPr>
          <p:cNvSpPr txBox="1"/>
          <p:nvPr/>
        </p:nvSpPr>
        <p:spPr>
          <a:xfrm>
            <a:off x="838148" y="6109510"/>
            <a:ext cx="13279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Kenny Sun</a:t>
            </a:r>
          </a:p>
        </p:txBody>
      </p:sp>
      <p:pic>
        <p:nvPicPr>
          <p:cNvPr id="16" name="Picture 15" descr="A person with short hair wearing a necklace&#10;&#10;Description automatically generated">
            <a:extLst>
              <a:ext uri="{FF2B5EF4-FFF2-40B4-BE49-F238E27FC236}">
                <a16:creationId xmlns:a16="http://schemas.microsoft.com/office/drawing/2014/main" id="{A4EA7664-032C-3418-C306-6B13000752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4859" y="4251442"/>
            <a:ext cx="1816304" cy="18144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14754D-2328-F4B1-2A35-902056BB831E}"/>
              </a:ext>
            </a:extLst>
          </p:cNvPr>
          <p:cNvSpPr txBox="1"/>
          <p:nvPr/>
        </p:nvSpPr>
        <p:spPr>
          <a:xfrm>
            <a:off x="2844355" y="6097439"/>
            <a:ext cx="17192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Jose Leoncio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1B0D009A-69F2-62B4-6A4D-E99BE8AA6B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8720" y="4293694"/>
            <a:ext cx="1286255" cy="181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24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E0E87-D80D-AC5C-61E6-1F317CE2A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Problem and Target Audience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526717-733A-BA49-D166-313EC4165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51" y="2280325"/>
            <a:ext cx="2297349" cy="22973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467374-CF62-3E45-DBA6-989F12F21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3251" y="2280325"/>
            <a:ext cx="2404353" cy="24043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8F880B-87BC-6ED5-DEE0-0649E42EC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916" y="2280325"/>
            <a:ext cx="2610997" cy="261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57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1F858-8A93-EB72-B41D-68F442FC3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794763"/>
            <a:ext cx="4057650" cy="2139081"/>
          </a:xfrm>
        </p:spPr>
        <p:txBody>
          <a:bodyPr anchor="t">
            <a:normAutofit/>
          </a:bodyPr>
          <a:lstStyle/>
          <a:p>
            <a:r>
              <a:rPr lang="en-AU"/>
              <a:t>Existing Technology and Infrastructure</a:t>
            </a:r>
          </a:p>
        </p:txBody>
      </p:sp>
      <p:graphicFrame>
        <p:nvGraphicFramePr>
          <p:cNvPr id="2066" name="Content Placeholder 2">
            <a:extLst>
              <a:ext uri="{FF2B5EF4-FFF2-40B4-BE49-F238E27FC236}">
                <a16:creationId xmlns:a16="http://schemas.microsoft.com/office/drawing/2014/main" id="{DF811E27-6BAE-56A7-6B15-34E190A5F1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9785821"/>
              </p:ext>
            </p:extLst>
          </p:nvPr>
        </p:nvGraphicFramePr>
        <p:xfrm>
          <a:off x="5434149" y="914399"/>
          <a:ext cx="6096861" cy="5383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2BE71D1-8533-E36B-3FA2-B08C2B3ED6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" y="476480"/>
            <a:ext cx="2952520" cy="295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99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7DD521-C797-06CA-81FF-6EA6A60C158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7780" b="15971"/>
          <a:stretch/>
        </p:blipFill>
        <p:spPr>
          <a:xfrm>
            <a:off x="20" y="152"/>
            <a:ext cx="12191980" cy="68578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C92F0F-CEA1-D92F-F255-8A95FD0D86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985233"/>
            <a:ext cx="4301471" cy="3355853"/>
          </a:xfrm>
        </p:spPr>
        <p:txBody>
          <a:bodyPr anchor="t">
            <a:normAutofit/>
          </a:bodyPr>
          <a:lstStyle/>
          <a:p>
            <a:r>
              <a:rPr lang="en-AU" sz="6000">
                <a:solidFill>
                  <a:srgbClr val="FFFFFF"/>
                </a:solidFill>
              </a:rPr>
              <a:t>AIMS AND GOALS FOR OUR APP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43C63C-1576-C2A9-C618-F757AE0CCC1F}"/>
              </a:ext>
            </a:extLst>
          </p:cNvPr>
          <p:cNvSpPr txBox="1"/>
          <p:nvPr/>
        </p:nvSpPr>
        <p:spPr>
          <a:xfrm>
            <a:off x="5942172" y="1481739"/>
            <a:ext cx="5577964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Ability to convert audio announcement and alerts to text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Categorize alerts by levels of urgency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Log of past announcements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Ability to switch between "standard" and "hearing loop" modes, which converts the audio streams of existing hearing loop systems into text</a:t>
            </a:r>
          </a:p>
        </p:txBody>
      </p:sp>
    </p:spTree>
    <p:extLst>
      <p:ext uri="{BB962C8B-B14F-4D97-AF65-F5344CB8AC3E}">
        <p14:creationId xmlns:p14="http://schemas.microsoft.com/office/powerpoint/2010/main" val="407234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029BC-A3FF-9925-C76F-0475985C2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5320" y="1776658"/>
            <a:ext cx="3279689" cy="18641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Main Menu</a:t>
            </a:r>
          </a:p>
        </p:txBody>
      </p:sp>
      <p:pic>
        <p:nvPicPr>
          <p:cNvPr id="3" name="Picture 2" descr="A screen shot of a phone&#10;&#10;Description automatically generated">
            <a:extLst>
              <a:ext uri="{FF2B5EF4-FFF2-40B4-BE49-F238E27FC236}">
                <a16:creationId xmlns:a16="http://schemas.microsoft.com/office/drawing/2014/main" id="{4BFBA107-9344-3AAC-B34B-D67D9663F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565" y="6404"/>
            <a:ext cx="3151605" cy="6857999"/>
          </a:xfrm>
          <a:prstGeom prst="rect">
            <a:avLst/>
          </a:prstGeom>
          <a:noFill/>
        </p:spPr>
      </p:pic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1F1AD197-A2CA-5F6D-1F05-C760F066A0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1087" y="4891318"/>
            <a:ext cx="267329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2E9A752-3343-4D95-A113-01A65CB6784C}" type="datetime1">
              <a:rPr lang="en-US"/>
              <a:pPr>
                <a:spcAft>
                  <a:spcPts val="600"/>
                </a:spcAft>
              </a:pPr>
              <a:t>8/28/24</a:t>
            </a:fld>
            <a:endParaRPr lang="en-US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C1915344-E6B5-84A9-B931-EEBCBAAD0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C1DF9C0D-DDD5-3FDE-F771-3F2F4CC24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08" y="3219853"/>
            <a:ext cx="629653" cy="4298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6A61CA-0502-4EE4-9724-96EA822543E5}" type="slidenum">
              <a:rPr lang="en-US" dirty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855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029BC-A3FF-9925-C76F-0475985C2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Tabs</a:t>
            </a:r>
          </a:p>
        </p:txBody>
      </p:sp>
      <p:pic>
        <p:nvPicPr>
          <p:cNvPr id="5" name="Content Placeholder 4" descr="A white line drawing of a document and a clock&#10;&#10;Description automatically generated">
            <a:extLst>
              <a:ext uri="{FF2B5EF4-FFF2-40B4-BE49-F238E27FC236}">
                <a16:creationId xmlns:a16="http://schemas.microsoft.com/office/drawing/2014/main" id="{63FBE1DD-924A-95DC-9B94-9B9CE147C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9566" y="2770590"/>
            <a:ext cx="9238434" cy="2840819"/>
          </a:xfrm>
          <a:noFill/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934527A2-D260-8CB6-68C7-243E8E86A7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1087" y="4891318"/>
            <a:ext cx="267329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06A9433-C0C0-4FC3-91A5-D6DF0AE1F0E5}" type="datetime1">
              <a:rPr lang="en-US"/>
              <a:pPr>
                <a:spcAft>
                  <a:spcPts val="600"/>
                </a:spcAft>
              </a:pPr>
              <a:t>8/28/24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48458CF5-5679-1B44-A3B9-9539BEE63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51930C3-D048-CC35-EEFC-15670E0EB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08" y="3219853"/>
            <a:ext cx="629653" cy="4298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6A61CA-0502-4EE4-9724-96EA822543E5}" type="slidenum">
              <a:rPr lang="en-US" dirty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359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99075-FD18-4F0D-F589-9EF2E2745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600"/>
              <a:t>Announcement Log</a:t>
            </a:r>
          </a:p>
        </p:txBody>
      </p:sp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8892C312-1C4E-2EB5-C758-015E2C6A8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141" y="1"/>
            <a:ext cx="3131865" cy="6857998"/>
          </a:xfrm>
          <a:prstGeom prst="rect">
            <a:avLst/>
          </a:prstGeom>
          <a:noFill/>
        </p:spPr>
      </p:pic>
      <p:sp>
        <p:nvSpPr>
          <p:cNvPr id="28" name="Date Placeholder 4">
            <a:extLst>
              <a:ext uri="{FF2B5EF4-FFF2-40B4-BE49-F238E27FC236}">
                <a16:creationId xmlns:a16="http://schemas.microsoft.com/office/drawing/2014/main" id="{DCE3C3F6-F32E-EDCA-6219-54CBDEB39B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1087" y="4891318"/>
            <a:ext cx="267329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D9A3440-1B42-47E2-BAE4-C2276E3823EE}" type="datetime1">
              <a:rPr lang="en-US"/>
              <a:pPr>
                <a:spcAft>
                  <a:spcPts val="600"/>
                </a:spcAft>
              </a:pPr>
              <a:t>8/28/24</a:t>
            </a:fld>
            <a:endParaRPr lang="en-US"/>
          </a:p>
        </p:txBody>
      </p:sp>
      <p:sp>
        <p:nvSpPr>
          <p:cNvPr id="29" name="Footer Placeholder 5">
            <a:extLst>
              <a:ext uri="{FF2B5EF4-FFF2-40B4-BE49-F238E27FC236}">
                <a16:creationId xmlns:a16="http://schemas.microsoft.com/office/drawing/2014/main" id="{8CB1C006-87D1-51A7-CE06-DD9C52E7B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30" name="Slide Number Placeholder 6">
            <a:extLst>
              <a:ext uri="{FF2B5EF4-FFF2-40B4-BE49-F238E27FC236}">
                <a16:creationId xmlns:a16="http://schemas.microsoft.com/office/drawing/2014/main" id="{DC267620-6D82-1141-5FAC-84E8A1F97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08" y="3219853"/>
            <a:ext cx="629653" cy="4298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6A61CA-0502-4EE4-9724-96EA822543E5}" type="slidenum">
              <a:rPr lang="en-US" dirty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079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6047C-7D04-B330-7CC3-92774590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Sorting Feature</a:t>
            </a:r>
          </a:p>
        </p:txBody>
      </p: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BC7220AA-ECE5-22EA-E1BE-2AB3C13EED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1087" y="4891318"/>
            <a:ext cx="267329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AB9AAB0-2888-4326-8259-985FDEE838A9}" type="datetime1">
              <a:rPr lang="en-US"/>
              <a:pPr>
                <a:spcAft>
                  <a:spcPts val="600"/>
                </a:spcAft>
              </a:pPr>
              <a:t>8/28/24</a:t>
            </a:fld>
            <a:endParaRPr lang="en-US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7462FA14-BE66-62B3-A09E-C8D350650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EF8ABC05-74FD-7135-8579-A116E6221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08" y="3219853"/>
            <a:ext cx="629653" cy="4298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6A61CA-0502-4EE4-9724-96EA822543E5}" type="slidenum">
              <a:rPr lang="en-US" dirty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F0A22D5-9EE6-4283-3D8D-A7834BA61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6798" y="2286000"/>
            <a:ext cx="5083969" cy="3810000"/>
          </a:xfrm>
        </p:spPr>
      </p:pic>
    </p:spTree>
    <p:extLst>
      <p:ext uri="{BB962C8B-B14F-4D97-AF65-F5344CB8AC3E}">
        <p14:creationId xmlns:p14="http://schemas.microsoft.com/office/powerpoint/2010/main" val="3411217567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PortalVTI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PortalVTI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Portal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E3A4BB4D-5227-4A6D-99D3-DBAB0FE4C68F}" vid="{BE515EFD-5A7A-4BFE-BE06-A21DB8499CD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BF4572ACAFF641A3F8D8273690C7CD" ma:contentTypeVersion="13" ma:contentTypeDescription="Create a new document." ma:contentTypeScope="" ma:versionID="c09cad888c737a2859c490494a9c1490">
  <xsd:schema xmlns:xsd="http://www.w3.org/2001/XMLSchema" xmlns:xs="http://www.w3.org/2001/XMLSchema" xmlns:p="http://schemas.microsoft.com/office/2006/metadata/properties" xmlns:ns2="c6f225e4-f0e6-450b-9b76-83195765d147" xmlns:ns3="5724dd5e-0405-41af-8a2e-8cefd104600f" targetNamespace="http://schemas.microsoft.com/office/2006/metadata/properties" ma:root="true" ma:fieldsID="90ab68bc1e75ae6284889aacfe59be00" ns2:_="" ns3:_="">
    <xsd:import namespace="c6f225e4-f0e6-450b-9b76-83195765d147"/>
    <xsd:import namespace="5724dd5e-0405-41af-8a2e-8cefd104600f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f225e4-f0e6-450b-9b76-83195765d14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28babe79-dfb6-408c-aa7a-07abcf6abb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Category" ma:index="20" nillable="true" ma:displayName="Category" ma:format="Dropdown" ma:internalName="Category">
      <xsd:simpleType>
        <xsd:union memberTypes="dms:Text">
          <xsd:simpleType>
            <xsd:restriction base="dms:Choice">
              <xsd:enumeration value="SoW"/>
              <xsd:enumeration value="wk6 presentation"/>
              <xsd:enumeration value="others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24dd5e-0405-41af-8a2e-8cefd104600f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caa8a406-3161-4c39-a01f-5da2953eb7df}" ma:internalName="TaxCatchAll" ma:showField="CatchAllData" ma:web="5724dd5e-0405-41af-8a2e-8cefd104600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CB6D34-0CDB-4EF3-991B-250AC56557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A9895E3-4A25-451E-8D98-CA3A443D7895}">
  <ds:schemaRefs>
    <ds:schemaRef ds:uri="5724dd5e-0405-41af-8a2e-8cefd104600f"/>
    <ds:schemaRef ds:uri="c6f225e4-f0e6-450b-9b76-83195765d14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244</Words>
  <Application>Microsoft Macintosh PowerPoint</Application>
  <PresentationFormat>寬螢幕</PresentationFormat>
  <Paragraphs>83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19" baseType="lpstr">
      <vt:lpstr>Arial</vt:lpstr>
      <vt:lpstr>Trade Gothic Next Cond</vt:lpstr>
      <vt:lpstr>Trade Gothic Next Light</vt:lpstr>
      <vt:lpstr>PortalVTI</vt:lpstr>
      <vt:lpstr>EVAN</vt:lpstr>
      <vt:lpstr>Team introduction</vt:lpstr>
      <vt:lpstr>Problem and Target Audience</vt:lpstr>
      <vt:lpstr>Existing Technology and Infrastructure</vt:lpstr>
      <vt:lpstr>AIMS AND GOALS FOR OUR APP</vt:lpstr>
      <vt:lpstr>Main Menu</vt:lpstr>
      <vt:lpstr>Tabs</vt:lpstr>
      <vt:lpstr>Announcement Log</vt:lpstr>
      <vt:lpstr>Sorting Feature</vt:lpstr>
      <vt:lpstr>General Settings</vt:lpstr>
      <vt:lpstr>Backend progress</vt:lpstr>
      <vt:lpstr>Workplan changes</vt:lpstr>
      <vt:lpstr>Ethics, data and security</vt:lpstr>
      <vt:lpstr>Moving forwards</vt:lpstr>
      <vt:lpstr>References and 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Wei-Ting Hong</cp:lastModifiedBy>
  <cp:revision>9</cp:revision>
  <dcterms:created xsi:type="dcterms:W3CDTF">2024-08-25T03:11:13Z</dcterms:created>
  <dcterms:modified xsi:type="dcterms:W3CDTF">2024-08-28T10:18:27Z</dcterms:modified>
</cp:coreProperties>
</file>